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7CA94-21C4-4C13-A150-A0CB2C1EF6A5}" v="3" dt="2025-11-15T19:08:23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209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dy Costa" userId="af85c4363036fe47" providerId="LiveId" clId="{02B94A31-3D28-4EF3-A9A5-7D658B9B670D}"/>
    <pc:docChg chg="undo custSel modSld">
      <pc:chgData name="Cody Costa" userId="af85c4363036fe47" providerId="LiveId" clId="{02B94A31-3D28-4EF3-A9A5-7D658B9B670D}" dt="2025-11-15T19:08:48.444" v="175" actId="14100"/>
      <pc:docMkLst>
        <pc:docMk/>
      </pc:docMkLst>
      <pc:sldChg chg="addSp delSp modSp mod setBg">
        <pc:chgData name="Cody Costa" userId="af85c4363036fe47" providerId="LiveId" clId="{02B94A31-3D28-4EF3-A9A5-7D658B9B670D}" dt="2025-11-15T19:08:48.444" v="175" actId="14100"/>
        <pc:sldMkLst>
          <pc:docMk/>
          <pc:sldMk cId="0" sldId="258"/>
        </pc:sldMkLst>
        <pc:spChg chg="mod">
          <ac:chgData name="Cody Costa" userId="af85c4363036fe47" providerId="LiveId" clId="{02B94A31-3D28-4EF3-A9A5-7D658B9B670D}" dt="2025-11-15T19:08:35.341" v="174" actId="20577"/>
          <ac:spMkLst>
            <pc:docMk/>
            <pc:sldMk cId="0" sldId="258"/>
            <ac:spMk id="2" creationId="{00000000-0000-0000-0000-000000000000}"/>
          </ac:spMkLst>
        </pc:spChg>
        <pc:spChg chg="add">
          <ac:chgData name="Cody Costa" userId="af85c4363036fe47" providerId="LiveId" clId="{02B94A31-3D28-4EF3-A9A5-7D658B9B670D}" dt="2025-11-15T19:05:16.701" v="149" actId="26606"/>
          <ac:spMkLst>
            <pc:docMk/>
            <pc:sldMk cId="0" sldId="258"/>
            <ac:spMk id="7" creationId="{0AE4C84F-7457-4662-AFA3-554A32B9C3DC}"/>
          </ac:spMkLst>
        </pc:spChg>
        <pc:spChg chg="add">
          <ac:chgData name="Cody Costa" userId="af85c4363036fe47" providerId="LiveId" clId="{02B94A31-3D28-4EF3-A9A5-7D658B9B670D}" dt="2025-11-15T19:05:16.701" v="149" actId="26606"/>
          <ac:spMkLst>
            <pc:docMk/>
            <pc:sldMk cId="0" sldId="258"/>
            <ac:spMk id="8" creationId="{9DF9B39E-8A25-4BC3-B3C0-ACD46B94E6DF}"/>
          </ac:spMkLst>
        </pc:spChg>
        <pc:spChg chg="add del">
          <ac:chgData name="Cody Costa" userId="af85c4363036fe47" providerId="LiveId" clId="{02B94A31-3D28-4EF3-A9A5-7D658B9B670D}" dt="2025-11-15T19:04:55.836" v="144" actId="26606"/>
          <ac:spMkLst>
            <pc:docMk/>
            <pc:sldMk cId="0" sldId="258"/>
            <ac:spMk id="10" creationId="{F7422F06-6017-4361-8872-E0E2CEB20B48}"/>
          </ac:spMkLst>
        </pc:spChg>
        <pc:spChg chg="add del">
          <ac:chgData name="Cody Costa" userId="af85c4363036fe47" providerId="LiveId" clId="{02B94A31-3D28-4EF3-A9A5-7D658B9B670D}" dt="2025-11-15T19:05:00.712" v="146" actId="26606"/>
          <ac:spMkLst>
            <pc:docMk/>
            <pc:sldMk cId="0" sldId="258"/>
            <ac:spMk id="12" creationId="{F7422F06-6017-4361-8872-E0E2CEB20B48}"/>
          </ac:spMkLst>
        </pc:spChg>
        <pc:graphicFrameChg chg="mod modGraphic">
          <ac:chgData name="Cody Costa" userId="af85c4363036fe47" providerId="LiveId" clId="{02B94A31-3D28-4EF3-A9A5-7D658B9B670D}" dt="2025-11-15T19:05:57.214" v="157" actId="20577"/>
          <ac:graphicFrameMkLst>
            <pc:docMk/>
            <pc:sldMk cId="0" sldId="258"/>
            <ac:graphicFrameMk id="5" creationId="{41FEACF7-D2E1-03AF-5919-D8B618738A18}"/>
          </ac:graphicFrameMkLst>
        </pc:graphicFrameChg>
        <pc:picChg chg="add del mod">
          <ac:chgData name="Cody Costa" userId="af85c4363036fe47" providerId="LiveId" clId="{02B94A31-3D28-4EF3-A9A5-7D658B9B670D}" dt="2025-11-15T19:04:48.024" v="142" actId="478"/>
          <ac:picMkLst>
            <pc:docMk/>
            <pc:sldMk cId="0" sldId="258"/>
            <ac:picMk id="4" creationId="{93043CBF-55EE-B1F0-3BA3-2FE0B6728F26}"/>
          </ac:picMkLst>
        </pc:picChg>
        <pc:picChg chg="add del mod">
          <ac:chgData name="Cody Costa" userId="af85c4363036fe47" providerId="LiveId" clId="{02B94A31-3D28-4EF3-A9A5-7D658B9B670D}" dt="2025-11-15T19:07:07.803" v="158" actId="478"/>
          <ac:picMkLst>
            <pc:docMk/>
            <pc:sldMk cId="0" sldId="258"/>
            <ac:picMk id="9" creationId="{67DCC052-A330-0C9D-DF2F-1D327F11B852}"/>
          </ac:picMkLst>
        </pc:picChg>
        <pc:picChg chg="add mod">
          <ac:chgData name="Cody Costa" userId="af85c4363036fe47" providerId="LiveId" clId="{02B94A31-3D28-4EF3-A9A5-7D658B9B670D}" dt="2025-11-15T19:08:48.444" v="175" actId="14100"/>
          <ac:picMkLst>
            <pc:docMk/>
            <pc:sldMk cId="0" sldId="258"/>
            <ac:picMk id="13" creationId="{2AD6CB82-ECC6-70D9-9AA4-EFB8A2F91898}"/>
          </ac:picMkLst>
        </pc:picChg>
        <pc:cxnChg chg="add">
          <ac:chgData name="Cody Costa" userId="af85c4363036fe47" providerId="LiveId" clId="{02B94A31-3D28-4EF3-A9A5-7D658B9B670D}" dt="2025-11-15T19:05:16.701" v="149" actId="26606"/>
          <ac:cxnSpMkLst>
            <pc:docMk/>
            <pc:sldMk cId="0" sldId="258"/>
            <ac:cxnSpMk id="14" creationId="{BA91CE2E-0B4F-41F3-95F2-0EB7003685D2}"/>
          </ac:cxnSpMkLst>
        </pc:cxnChg>
      </pc:sldChg>
      <pc:sldChg chg="modSp mod">
        <pc:chgData name="Cody Costa" userId="af85c4363036fe47" providerId="LiveId" clId="{02B94A31-3D28-4EF3-A9A5-7D658B9B670D}" dt="2025-11-15T18:40:28.169" v="16" actId="20577"/>
        <pc:sldMkLst>
          <pc:docMk/>
          <pc:sldMk cId="0" sldId="262"/>
        </pc:sldMkLst>
        <pc:spChg chg="mod">
          <ac:chgData name="Cody Costa" userId="af85c4363036fe47" providerId="LiveId" clId="{02B94A31-3D28-4EF3-A9A5-7D658B9B670D}" dt="2025-11-15T18:40:28.169" v="16" actId="20577"/>
          <ac:spMkLst>
            <pc:docMk/>
            <pc:sldMk cId="0" sldId="262"/>
            <ac:spMk id="2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8563C6-FF2D-445D-BABF-11E7961B12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949CAF-0389-4298-A9D2-3E89015509BB}">
      <dgm:prSet/>
      <dgm:spPr/>
      <dgm:t>
        <a:bodyPr/>
        <a:lstStyle/>
        <a:p>
          <a:r>
            <a:rPr lang="en-US"/>
            <a:t>Goal: Implement autonomous drone navigation in AirSim using LiDAR and path planning.</a:t>
          </a:r>
        </a:p>
      </dgm:t>
    </dgm:pt>
    <dgm:pt modelId="{7BCB038C-27EA-46D0-A188-273A2AA24161}" type="parTrans" cxnId="{7F04A99F-0C0E-4AC1-9C40-FCC54916828B}">
      <dgm:prSet/>
      <dgm:spPr/>
      <dgm:t>
        <a:bodyPr/>
        <a:lstStyle/>
        <a:p>
          <a:endParaRPr lang="en-US"/>
        </a:p>
      </dgm:t>
    </dgm:pt>
    <dgm:pt modelId="{B7DA74AE-D255-47F2-BDF6-9248A492DA28}" type="sibTrans" cxnId="{7F04A99F-0C0E-4AC1-9C40-FCC54916828B}">
      <dgm:prSet/>
      <dgm:spPr/>
      <dgm:t>
        <a:bodyPr/>
        <a:lstStyle/>
        <a:p>
          <a:endParaRPr lang="en-US"/>
        </a:p>
      </dgm:t>
    </dgm:pt>
    <dgm:pt modelId="{6B911F8F-8E6B-4A1B-ADBF-A484236BE225}">
      <dgm:prSet/>
      <dgm:spPr/>
      <dgm:t>
        <a:bodyPr/>
        <a:lstStyle/>
        <a:p>
          <a:r>
            <a:rPr lang="en-US"/>
            <a:t>Key Features:</a:t>
          </a:r>
        </a:p>
      </dgm:t>
    </dgm:pt>
    <dgm:pt modelId="{97C267E7-0941-43AE-A7ED-02985748637D}" type="parTrans" cxnId="{13CBBC61-A7C6-49BF-8EB4-B1DD535105F6}">
      <dgm:prSet/>
      <dgm:spPr/>
      <dgm:t>
        <a:bodyPr/>
        <a:lstStyle/>
        <a:p>
          <a:endParaRPr lang="en-US"/>
        </a:p>
      </dgm:t>
    </dgm:pt>
    <dgm:pt modelId="{03734E12-564A-4DE0-B3C6-9C5A5D63C03C}" type="sibTrans" cxnId="{13CBBC61-A7C6-49BF-8EB4-B1DD535105F6}">
      <dgm:prSet/>
      <dgm:spPr/>
      <dgm:t>
        <a:bodyPr/>
        <a:lstStyle/>
        <a:p>
          <a:endParaRPr lang="en-US"/>
        </a:p>
      </dgm:t>
    </dgm:pt>
    <dgm:pt modelId="{EC0F6A9E-3AAF-4E4C-B8EA-1C246C9443C3}">
      <dgm:prSet/>
      <dgm:spPr/>
      <dgm:t>
        <a:bodyPr/>
        <a:lstStyle/>
        <a:p>
          <a:r>
            <a:rPr lang="en-US"/>
            <a:t>- LiDAR-based 2D occupancy grid</a:t>
          </a:r>
        </a:p>
      </dgm:t>
    </dgm:pt>
    <dgm:pt modelId="{7EFC917A-A42B-4F7F-8C70-5D31B2BF59B9}" type="parTrans" cxnId="{AAFC2366-FBD8-49A7-88A6-AAC2F0F59400}">
      <dgm:prSet/>
      <dgm:spPr/>
      <dgm:t>
        <a:bodyPr/>
        <a:lstStyle/>
        <a:p>
          <a:endParaRPr lang="en-US"/>
        </a:p>
      </dgm:t>
    </dgm:pt>
    <dgm:pt modelId="{53D21A15-391A-400B-A090-244C1F71032C}" type="sibTrans" cxnId="{AAFC2366-FBD8-49A7-88A6-AAC2F0F59400}">
      <dgm:prSet/>
      <dgm:spPr/>
      <dgm:t>
        <a:bodyPr/>
        <a:lstStyle/>
        <a:p>
          <a:endParaRPr lang="en-US"/>
        </a:p>
      </dgm:t>
    </dgm:pt>
    <dgm:pt modelId="{DD8D4A3C-02B1-4651-9751-569EECAF0A2B}">
      <dgm:prSet/>
      <dgm:spPr/>
      <dgm:t>
        <a:bodyPr/>
        <a:lstStyle/>
        <a:p>
          <a:r>
            <a:rPr lang="en-US"/>
            <a:t>- A* path planning</a:t>
          </a:r>
        </a:p>
      </dgm:t>
    </dgm:pt>
    <dgm:pt modelId="{20F8C5D6-C4EC-46E1-B293-09135BE10CEB}" type="parTrans" cxnId="{4CD97A9B-F073-49CB-9A6F-1FD322D19399}">
      <dgm:prSet/>
      <dgm:spPr/>
      <dgm:t>
        <a:bodyPr/>
        <a:lstStyle/>
        <a:p>
          <a:endParaRPr lang="en-US"/>
        </a:p>
      </dgm:t>
    </dgm:pt>
    <dgm:pt modelId="{3FCC68DC-CFE7-43DD-9571-DF59CDBAB8BA}" type="sibTrans" cxnId="{4CD97A9B-F073-49CB-9A6F-1FD322D19399}">
      <dgm:prSet/>
      <dgm:spPr/>
      <dgm:t>
        <a:bodyPr/>
        <a:lstStyle/>
        <a:p>
          <a:endParaRPr lang="en-US"/>
        </a:p>
      </dgm:t>
    </dgm:pt>
    <dgm:pt modelId="{3BE6943C-94A4-4979-8B36-7B4C0C819E74}">
      <dgm:prSet/>
      <dgm:spPr/>
      <dgm:t>
        <a:bodyPr/>
        <a:lstStyle/>
        <a:p>
          <a:r>
            <a:rPr lang="en-US"/>
            <a:t>- PID altitude hold</a:t>
          </a:r>
        </a:p>
      </dgm:t>
    </dgm:pt>
    <dgm:pt modelId="{C55608EE-35FF-43D4-9DE1-E745C14E1929}" type="parTrans" cxnId="{FEAAB9D3-33E0-4361-B59C-13C6393E613E}">
      <dgm:prSet/>
      <dgm:spPr/>
      <dgm:t>
        <a:bodyPr/>
        <a:lstStyle/>
        <a:p>
          <a:endParaRPr lang="en-US"/>
        </a:p>
      </dgm:t>
    </dgm:pt>
    <dgm:pt modelId="{6E422711-FA87-413D-8BCC-C24A056CF572}" type="sibTrans" cxnId="{FEAAB9D3-33E0-4361-B59C-13C6393E613E}">
      <dgm:prSet/>
      <dgm:spPr/>
      <dgm:t>
        <a:bodyPr/>
        <a:lstStyle/>
        <a:p>
          <a:endParaRPr lang="en-US"/>
        </a:p>
      </dgm:t>
    </dgm:pt>
    <dgm:pt modelId="{23A072AB-9DD2-4ED0-9385-E6A0C814C183}">
      <dgm:prSet/>
      <dgm:spPr/>
      <dgm:t>
        <a:bodyPr/>
        <a:lstStyle/>
        <a:p>
          <a:r>
            <a:rPr lang="en-US" dirty="0"/>
            <a:t>- Obstacle avoidance (Local AI)</a:t>
          </a:r>
        </a:p>
      </dgm:t>
    </dgm:pt>
    <dgm:pt modelId="{E4E47B3D-1DF3-4C02-B1CE-AAA297DED545}" type="parTrans" cxnId="{6387F19E-FFF0-4D97-9C28-BEB20063086A}">
      <dgm:prSet/>
      <dgm:spPr/>
      <dgm:t>
        <a:bodyPr/>
        <a:lstStyle/>
        <a:p>
          <a:endParaRPr lang="en-US"/>
        </a:p>
      </dgm:t>
    </dgm:pt>
    <dgm:pt modelId="{03169D71-E9B9-4DCA-A111-BD7D1DDF6640}" type="sibTrans" cxnId="{6387F19E-FFF0-4D97-9C28-BEB20063086A}">
      <dgm:prSet/>
      <dgm:spPr/>
      <dgm:t>
        <a:bodyPr/>
        <a:lstStyle/>
        <a:p>
          <a:endParaRPr lang="en-US"/>
        </a:p>
      </dgm:t>
    </dgm:pt>
    <dgm:pt modelId="{03BDE8F7-95D0-4BE5-BBA0-AFC34AF917DB}">
      <dgm:prSet/>
      <dgm:spPr/>
      <dgm:t>
        <a:bodyPr/>
        <a:lstStyle/>
        <a:p>
          <a:r>
            <a:rPr lang="en-US"/>
            <a:t>- Forward velocity control</a:t>
          </a:r>
        </a:p>
      </dgm:t>
    </dgm:pt>
    <dgm:pt modelId="{0B184BFD-30DB-4918-9380-D85AA0554BC0}" type="parTrans" cxnId="{AAC61752-E553-4C49-B020-3F8B8F2BC0D0}">
      <dgm:prSet/>
      <dgm:spPr/>
      <dgm:t>
        <a:bodyPr/>
        <a:lstStyle/>
        <a:p>
          <a:endParaRPr lang="en-US"/>
        </a:p>
      </dgm:t>
    </dgm:pt>
    <dgm:pt modelId="{4EC82FBE-F3BE-492D-B77D-31AE2B228052}" type="sibTrans" cxnId="{AAC61752-E553-4C49-B020-3F8B8F2BC0D0}">
      <dgm:prSet/>
      <dgm:spPr/>
      <dgm:t>
        <a:bodyPr/>
        <a:lstStyle/>
        <a:p>
          <a:endParaRPr lang="en-US"/>
        </a:p>
      </dgm:t>
    </dgm:pt>
    <dgm:pt modelId="{4571EF4C-82FE-4C15-BB31-8F08B2DB7D38}">
      <dgm:prSet/>
      <dgm:spPr/>
      <dgm:t>
        <a:bodyPr/>
        <a:lstStyle/>
        <a:p>
          <a:r>
            <a:rPr lang="en-US"/>
            <a:t>- Real-time plotting and visualization</a:t>
          </a:r>
        </a:p>
      </dgm:t>
    </dgm:pt>
    <dgm:pt modelId="{63D80CAF-45F1-4B87-9D3B-0406FE2D7FBE}" type="parTrans" cxnId="{38607BBC-269A-43CD-9FBC-3F21766B4F18}">
      <dgm:prSet/>
      <dgm:spPr/>
      <dgm:t>
        <a:bodyPr/>
        <a:lstStyle/>
        <a:p>
          <a:endParaRPr lang="en-US"/>
        </a:p>
      </dgm:t>
    </dgm:pt>
    <dgm:pt modelId="{A39BDB50-3C16-4203-95D2-E03AF67FB634}" type="sibTrans" cxnId="{38607BBC-269A-43CD-9FBC-3F21766B4F18}">
      <dgm:prSet/>
      <dgm:spPr/>
      <dgm:t>
        <a:bodyPr/>
        <a:lstStyle/>
        <a:p>
          <a:endParaRPr lang="en-US"/>
        </a:p>
      </dgm:t>
    </dgm:pt>
    <dgm:pt modelId="{4EE6E38F-8F07-4D3D-957B-A9A2F83895D9}" type="pres">
      <dgm:prSet presAssocID="{B78563C6-FF2D-445D-BABF-11E7961B12E6}" presName="root" presStyleCnt="0">
        <dgm:presLayoutVars>
          <dgm:dir/>
          <dgm:resizeHandles val="exact"/>
        </dgm:presLayoutVars>
      </dgm:prSet>
      <dgm:spPr/>
    </dgm:pt>
    <dgm:pt modelId="{7238721F-6872-47E5-B8BF-13535E62A697}" type="pres">
      <dgm:prSet presAssocID="{1C949CAF-0389-4298-A9D2-3E89015509BB}" presName="compNode" presStyleCnt="0"/>
      <dgm:spPr/>
    </dgm:pt>
    <dgm:pt modelId="{489244BC-5545-4FBD-A320-DCAFD842D65D}" type="pres">
      <dgm:prSet presAssocID="{1C949CAF-0389-4298-A9D2-3E89015509BB}" presName="bgRect" presStyleLbl="bgShp" presStyleIdx="0" presStyleCnt="8"/>
      <dgm:spPr/>
    </dgm:pt>
    <dgm:pt modelId="{8C81AD99-CC51-46B8-91FA-33B8853D5595}" type="pres">
      <dgm:prSet presAssocID="{1C949CAF-0389-4298-A9D2-3E89015509BB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4EA8F67-C7F8-406C-A28D-FC1EE41B0288}" type="pres">
      <dgm:prSet presAssocID="{1C949CAF-0389-4298-A9D2-3E89015509BB}" presName="spaceRect" presStyleCnt="0"/>
      <dgm:spPr/>
    </dgm:pt>
    <dgm:pt modelId="{A358D3F3-ECF4-4D23-A964-DCDD12CABCDC}" type="pres">
      <dgm:prSet presAssocID="{1C949CAF-0389-4298-A9D2-3E89015509BB}" presName="parTx" presStyleLbl="revTx" presStyleIdx="0" presStyleCnt="8">
        <dgm:presLayoutVars>
          <dgm:chMax val="0"/>
          <dgm:chPref val="0"/>
        </dgm:presLayoutVars>
      </dgm:prSet>
      <dgm:spPr/>
    </dgm:pt>
    <dgm:pt modelId="{58345149-4CD4-4DA5-A1EA-A271DF2B1DE8}" type="pres">
      <dgm:prSet presAssocID="{B7DA74AE-D255-47F2-BDF6-9248A492DA28}" presName="sibTrans" presStyleCnt="0"/>
      <dgm:spPr/>
    </dgm:pt>
    <dgm:pt modelId="{870D90DA-9F20-4B54-BE77-D7380B199CD3}" type="pres">
      <dgm:prSet presAssocID="{6B911F8F-8E6B-4A1B-ADBF-A484236BE225}" presName="compNode" presStyleCnt="0"/>
      <dgm:spPr/>
    </dgm:pt>
    <dgm:pt modelId="{DFD6B17F-3B7E-4A1F-A9CC-2B7B19423FC2}" type="pres">
      <dgm:prSet presAssocID="{6B911F8F-8E6B-4A1B-ADBF-A484236BE225}" presName="bgRect" presStyleLbl="bgShp" presStyleIdx="1" presStyleCnt="8"/>
      <dgm:spPr/>
    </dgm:pt>
    <dgm:pt modelId="{F49479EF-88C9-4224-9368-47CF61DF97F2}" type="pres">
      <dgm:prSet presAssocID="{6B911F8F-8E6B-4A1B-ADBF-A484236BE225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10A71382-AF21-433F-BE52-F9909A2F21F8}" type="pres">
      <dgm:prSet presAssocID="{6B911F8F-8E6B-4A1B-ADBF-A484236BE225}" presName="spaceRect" presStyleCnt="0"/>
      <dgm:spPr/>
    </dgm:pt>
    <dgm:pt modelId="{3B361BFC-A2AC-454F-8D58-3C832E3AED86}" type="pres">
      <dgm:prSet presAssocID="{6B911F8F-8E6B-4A1B-ADBF-A484236BE225}" presName="parTx" presStyleLbl="revTx" presStyleIdx="1" presStyleCnt="8">
        <dgm:presLayoutVars>
          <dgm:chMax val="0"/>
          <dgm:chPref val="0"/>
        </dgm:presLayoutVars>
      </dgm:prSet>
      <dgm:spPr/>
    </dgm:pt>
    <dgm:pt modelId="{1CEFB135-C855-472D-A679-8CADA8639013}" type="pres">
      <dgm:prSet presAssocID="{03734E12-564A-4DE0-B3C6-9C5A5D63C03C}" presName="sibTrans" presStyleCnt="0"/>
      <dgm:spPr/>
    </dgm:pt>
    <dgm:pt modelId="{75C813AD-206C-429B-86A1-0A9E1BCBEDEA}" type="pres">
      <dgm:prSet presAssocID="{EC0F6A9E-3AAF-4E4C-B8EA-1C246C9443C3}" presName="compNode" presStyleCnt="0"/>
      <dgm:spPr/>
    </dgm:pt>
    <dgm:pt modelId="{8F502AF9-51A3-4127-BC6E-7A2BCC7FB182}" type="pres">
      <dgm:prSet presAssocID="{EC0F6A9E-3AAF-4E4C-B8EA-1C246C9443C3}" presName="bgRect" presStyleLbl="bgShp" presStyleIdx="2" presStyleCnt="8"/>
      <dgm:spPr/>
    </dgm:pt>
    <dgm:pt modelId="{A8E7D36B-B00F-45A1-9272-EFBDB9803B87}" type="pres">
      <dgm:prSet presAssocID="{EC0F6A9E-3AAF-4E4C-B8EA-1C246C9443C3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06DE8E1-588E-4660-B7A5-5154FBA0BE99}" type="pres">
      <dgm:prSet presAssocID="{EC0F6A9E-3AAF-4E4C-B8EA-1C246C9443C3}" presName="spaceRect" presStyleCnt="0"/>
      <dgm:spPr/>
    </dgm:pt>
    <dgm:pt modelId="{E043107F-C866-4D9C-9AFC-7BCDBBC86A2F}" type="pres">
      <dgm:prSet presAssocID="{EC0F6A9E-3AAF-4E4C-B8EA-1C246C9443C3}" presName="parTx" presStyleLbl="revTx" presStyleIdx="2" presStyleCnt="8">
        <dgm:presLayoutVars>
          <dgm:chMax val="0"/>
          <dgm:chPref val="0"/>
        </dgm:presLayoutVars>
      </dgm:prSet>
      <dgm:spPr/>
    </dgm:pt>
    <dgm:pt modelId="{FE7BBE8E-E4AD-472A-A5FD-41C139A841D2}" type="pres">
      <dgm:prSet presAssocID="{53D21A15-391A-400B-A090-244C1F71032C}" presName="sibTrans" presStyleCnt="0"/>
      <dgm:spPr/>
    </dgm:pt>
    <dgm:pt modelId="{61184DB9-CB2A-4883-A0FE-4B556F97AF39}" type="pres">
      <dgm:prSet presAssocID="{DD8D4A3C-02B1-4651-9751-569EECAF0A2B}" presName="compNode" presStyleCnt="0"/>
      <dgm:spPr/>
    </dgm:pt>
    <dgm:pt modelId="{8FBFE40C-0CAB-40E5-A1B4-24FB9D56C85F}" type="pres">
      <dgm:prSet presAssocID="{DD8D4A3C-02B1-4651-9751-569EECAF0A2B}" presName="bgRect" presStyleLbl="bgShp" presStyleIdx="3" presStyleCnt="8"/>
      <dgm:spPr/>
    </dgm:pt>
    <dgm:pt modelId="{5D255D0D-504E-4486-B72D-B2DA1647A44A}" type="pres">
      <dgm:prSet presAssocID="{DD8D4A3C-02B1-4651-9751-569EECAF0A2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8126EB0F-0903-4B8D-983C-B199B613C079}" type="pres">
      <dgm:prSet presAssocID="{DD8D4A3C-02B1-4651-9751-569EECAF0A2B}" presName="spaceRect" presStyleCnt="0"/>
      <dgm:spPr/>
    </dgm:pt>
    <dgm:pt modelId="{778ACE23-94F6-4703-B6D2-FE33EF831370}" type="pres">
      <dgm:prSet presAssocID="{DD8D4A3C-02B1-4651-9751-569EECAF0A2B}" presName="parTx" presStyleLbl="revTx" presStyleIdx="3" presStyleCnt="8">
        <dgm:presLayoutVars>
          <dgm:chMax val="0"/>
          <dgm:chPref val="0"/>
        </dgm:presLayoutVars>
      </dgm:prSet>
      <dgm:spPr/>
    </dgm:pt>
    <dgm:pt modelId="{045F76AD-92E5-44B9-92B6-A2F8C6219FE0}" type="pres">
      <dgm:prSet presAssocID="{3FCC68DC-CFE7-43DD-9571-DF59CDBAB8BA}" presName="sibTrans" presStyleCnt="0"/>
      <dgm:spPr/>
    </dgm:pt>
    <dgm:pt modelId="{303ABAC7-B76F-4438-A6C0-71FB1D42A132}" type="pres">
      <dgm:prSet presAssocID="{3BE6943C-94A4-4979-8B36-7B4C0C819E74}" presName="compNode" presStyleCnt="0"/>
      <dgm:spPr/>
    </dgm:pt>
    <dgm:pt modelId="{BEEC8319-3436-4D55-9B53-999F819D62C7}" type="pres">
      <dgm:prSet presAssocID="{3BE6943C-94A4-4979-8B36-7B4C0C819E74}" presName="bgRect" presStyleLbl="bgShp" presStyleIdx="4" presStyleCnt="8"/>
      <dgm:spPr/>
    </dgm:pt>
    <dgm:pt modelId="{5346D923-FD32-431B-9423-E20F33B492DF}" type="pres">
      <dgm:prSet presAssocID="{3BE6943C-94A4-4979-8B36-7B4C0C819E7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F7BC08E-D9AB-407A-9885-E2C74601B691}" type="pres">
      <dgm:prSet presAssocID="{3BE6943C-94A4-4979-8B36-7B4C0C819E74}" presName="spaceRect" presStyleCnt="0"/>
      <dgm:spPr/>
    </dgm:pt>
    <dgm:pt modelId="{5027A2E5-56AA-4068-B037-3AC8B577E618}" type="pres">
      <dgm:prSet presAssocID="{3BE6943C-94A4-4979-8B36-7B4C0C819E74}" presName="parTx" presStyleLbl="revTx" presStyleIdx="4" presStyleCnt="8">
        <dgm:presLayoutVars>
          <dgm:chMax val="0"/>
          <dgm:chPref val="0"/>
        </dgm:presLayoutVars>
      </dgm:prSet>
      <dgm:spPr/>
    </dgm:pt>
    <dgm:pt modelId="{9CDD13BB-BC16-4049-BABC-697DD74B4EF3}" type="pres">
      <dgm:prSet presAssocID="{6E422711-FA87-413D-8BCC-C24A056CF572}" presName="sibTrans" presStyleCnt="0"/>
      <dgm:spPr/>
    </dgm:pt>
    <dgm:pt modelId="{99356BCD-8185-465B-878B-3744FF876C17}" type="pres">
      <dgm:prSet presAssocID="{23A072AB-9DD2-4ED0-9385-E6A0C814C183}" presName="compNode" presStyleCnt="0"/>
      <dgm:spPr/>
    </dgm:pt>
    <dgm:pt modelId="{61EA6FD9-9567-4273-BC33-16BF9FAAC306}" type="pres">
      <dgm:prSet presAssocID="{23A072AB-9DD2-4ED0-9385-E6A0C814C183}" presName="bgRect" presStyleLbl="bgShp" presStyleIdx="5" presStyleCnt="8"/>
      <dgm:spPr/>
    </dgm:pt>
    <dgm:pt modelId="{07CA86E5-F49C-45A5-9B90-ABB9AFA3E733}" type="pres">
      <dgm:prSet presAssocID="{23A072AB-9DD2-4ED0-9385-E6A0C814C183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ippery"/>
        </a:ext>
      </dgm:extLst>
    </dgm:pt>
    <dgm:pt modelId="{CC3535F0-627C-41D7-90A2-40DDF365E745}" type="pres">
      <dgm:prSet presAssocID="{23A072AB-9DD2-4ED0-9385-E6A0C814C183}" presName="spaceRect" presStyleCnt="0"/>
      <dgm:spPr/>
    </dgm:pt>
    <dgm:pt modelId="{9B10C0B0-D1F8-493A-974A-C2F936BFAD99}" type="pres">
      <dgm:prSet presAssocID="{23A072AB-9DD2-4ED0-9385-E6A0C814C183}" presName="parTx" presStyleLbl="revTx" presStyleIdx="5" presStyleCnt="8">
        <dgm:presLayoutVars>
          <dgm:chMax val="0"/>
          <dgm:chPref val="0"/>
        </dgm:presLayoutVars>
      </dgm:prSet>
      <dgm:spPr/>
    </dgm:pt>
    <dgm:pt modelId="{56857F71-3DDB-4ED9-80F7-C6A994CEA3FD}" type="pres">
      <dgm:prSet presAssocID="{03169D71-E9B9-4DCA-A111-BD7D1DDF6640}" presName="sibTrans" presStyleCnt="0"/>
      <dgm:spPr/>
    </dgm:pt>
    <dgm:pt modelId="{F8F90A04-D769-4619-8721-C7C3303264E8}" type="pres">
      <dgm:prSet presAssocID="{03BDE8F7-95D0-4BE5-BBA0-AFC34AF917DB}" presName="compNode" presStyleCnt="0"/>
      <dgm:spPr/>
    </dgm:pt>
    <dgm:pt modelId="{B4680E26-D968-4714-BADE-EEDD69625523}" type="pres">
      <dgm:prSet presAssocID="{03BDE8F7-95D0-4BE5-BBA0-AFC34AF917DB}" presName="bgRect" presStyleLbl="bgShp" presStyleIdx="6" presStyleCnt="8"/>
      <dgm:spPr/>
    </dgm:pt>
    <dgm:pt modelId="{D5294AC2-ECB3-42DD-9D0B-C3BDEA3A0E1E}" type="pres">
      <dgm:prSet presAssocID="{03BDE8F7-95D0-4BE5-BBA0-AFC34AF917D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708A10A0-0C67-4D0B-AA18-088EB8CEA095}" type="pres">
      <dgm:prSet presAssocID="{03BDE8F7-95D0-4BE5-BBA0-AFC34AF917DB}" presName="spaceRect" presStyleCnt="0"/>
      <dgm:spPr/>
    </dgm:pt>
    <dgm:pt modelId="{C02464CA-2AC1-4557-9057-FF170ECFD1D7}" type="pres">
      <dgm:prSet presAssocID="{03BDE8F7-95D0-4BE5-BBA0-AFC34AF917DB}" presName="parTx" presStyleLbl="revTx" presStyleIdx="6" presStyleCnt="8">
        <dgm:presLayoutVars>
          <dgm:chMax val="0"/>
          <dgm:chPref val="0"/>
        </dgm:presLayoutVars>
      </dgm:prSet>
      <dgm:spPr/>
    </dgm:pt>
    <dgm:pt modelId="{D1FD3630-C634-4026-BB13-49AA5AE905C1}" type="pres">
      <dgm:prSet presAssocID="{4EC82FBE-F3BE-492D-B77D-31AE2B228052}" presName="sibTrans" presStyleCnt="0"/>
      <dgm:spPr/>
    </dgm:pt>
    <dgm:pt modelId="{73C377C9-6D3F-4983-A4F7-7AE4114D79E4}" type="pres">
      <dgm:prSet presAssocID="{4571EF4C-82FE-4C15-BB31-8F08B2DB7D38}" presName="compNode" presStyleCnt="0"/>
      <dgm:spPr/>
    </dgm:pt>
    <dgm:pt modelId="{F9D191CF-6089-4CB6-B8ED-12EE047CDFAE}" type="pres">
      <dgm:prSet presAssocID="{4571EF4C-82FE-4C15-BB31-8F08B2DB7D38}" presName="bgRect" presStyleLbl="bgShp" presStyleIdx="7" presStyleCnt="8"/>
      <dgm:spPr/>
    </dgm:pt>
    <dgm:pt modelId="{114D6E6D-653C-4FF7-9DD0-E9E9626986C8}" type="pres">
      <dgm:prSet presAssocID="{4571EF4C-82FE-4C15-BB31-8F08B2DB7D38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B99E58F-DE47-45DE-B19A-8C7FF7BF377C}" type="pres">
      <dgm:prSet presAssocID="{4571EF4C-82FE-4C15-BB31-8F08B2DB7D38}" presName="spaceRect" presStyleCnt="0"/>
      <dgm:spPr/>
    </dgm:pt>
    <dgm:pt modelId="{49AAA190-C10C-404E-8603-299D79992455}" type="pres">
      <dgm:prSet presAssocID="{4571EF4C-82FE-4C15-BB31-8F08B2DB7D38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31130B0C-C9F1-4CE2-9D89-C7E8B214B36B}" type="presOf" srcId="{6B911F8F-8E6B-4A1B-ADBF-A484236BE225}" destId="{3B361BFC-A2AC-454F-8D58-3C832E3AED86}" srcOrd="0" destOrd="0" presId="urn:microsoft.com/office/officeart/2018/2/layout/IconVerticalSolidList"/>
    <dgm:cxn modelId="{F4CFE91A-1556-4139-925F-15FE95C69DA8}" type="presOf" srcId="{3BE6943C-94A4-4979-8B36-7B4C0C819E74}" destId="{5027A2E5-56AA-4068-B037-3AC8B577E618}" srcOrd="0" destOrd="0" presId="urn:microsoft.com/office/officeart/2018/2/layout/IconVerticalSolidList"/>
    <dgm:cxn modelId="{44FB093A-388F-4DD2-9C2C-D6EE65E17B83}" type="presOf" srcId="{1C949CAF-0389-4298-A9D2-3E89015509BB}" destId="{A358D3F3-ECF4-4D23-A964-DCDD12CABCDC}" srcOrd="0" destOrd="0" presId="urn:microsoft.com/office/officeart/2018/2/layout/IconVerticalSolidList"/>
    <dgm:cxn modelId="{48C4575D-510C-4C20-A400-A9729591780D}" type="presOf" srcId="{23A072AB-9DD2-4ED0-9385-E6A0C814C183}" destId="{9B10C0B0-D1F8-493A-974A-C2F936BFAD99}" srcOrd="0" destOrd="0" presId="urn:microsoft.com/office/officeart/2018/2/layout/IconVerticalSolidList"/>
    <dgm:cxn modelId="{13CBBC61-A7C6-49BF-8EB4-B1DD535105F6}" srcId="{B78563C6-FF2D-445D-BABF-11E7961B12E6}" destId="{6B911F8F-8E6B-4A1B-ADBF-A484236BE225}" srcOrd="1" destOrd="0" parTransId="{97C267E7-0941-43AE-A7ED-02985748637D}" sibTransId="{03734E12-564A-4DE0-B3C6-9C5A5D63C03C}"/>
    <dgm:cxn modelId="{AAFC2366-FBD8-49A7-88A6-AAC2F0F59400}" srcId="{B78563C6-FF2D-445D-BABF-11E7961B12E6}" destId="{EC0F6A9E-3AAF-4E4C-B8EA-1C246C9443C3}" srcOrd="2" destOrd="0" parTransId="{7EFC917A-A42B-4F7F-8C70-5D31B2BF59B9}" sibTransId="{53D21A15-391A-400B-A090-244C1F71032C}"/>
    <dgm:cxn modelId="{12220368-1FDC-4D6E-958D-8349637A5F4B}" type="presOf" srcId="{03BDE8F7-95D0-4BE5-BBA0-AFC34AF917DB}" destId="{C02464CA-2AC1-4557-9057-FF170ECFD1D7}" srcOrd="0" destOrd="0" presId="urn:microsoft.com/office/officeart/2018/2/layout/IconVerticalSolidList"/>
    <dgm:cxn modelId="{AAC61752-E553-4C49-B020-3F8B8F2BC0D0}" srcId="{B78563C6-FF2D-445D-BABF-11E7961B12E6}" destId="{03BDE8F7-95D0-4BE5-BBA0-AFC34AF917DB}" srcOrd="6" destOrd="0" parTransId="{0B184BFD-30DB-4918-9380-D85AA0554BC0}" sibTransId="{4EC82FBE-F3BE-492D-B77D-31AE2B228052}"/>
    <dgm:cxn modelId="{9459B657-90FC-402B-AC24-39BFD261AB8C}" type="presOf" srcId="{DD8D4A3C-02B1-4651-9751-569EECAF0A2B}" destId="{778ACE23-94F6-4703-B6D2-FE33EF831370}" srcOrd="0" destOrd="0" presId="urn:microsoft.com/office/officeart/2018/2/layout/IconVerticalSolidList"/>
    <dgm:cxn modelId="{4D10E886-B2F8-4767-890C-3DE40D8B9672}" type="presOf" srcId="{EC0F6A9E-3AAF-4E4C-B8EA-1C246C9443C3}" destId="{E043107F-C866-4D9C-9AFC-7BCDBBC86A2F}" srcOrd="0" destOrd="0" presId="urn:microsoft.com/office/officeart/2018/2/layout/IconVerticalSolidList"/>
    <dgm:cxn modelId="{9E9D7E90-7564-4278-AA3F-0401276A5403}" type="presOf" srcId="{B78563C6-FF2D-445D-BABF-11E7961B12E6}" destId="{4EE6E38F-8F07-4D3D-957B-A9A2F83895D9}" srcOrd="0" destOrd="0" presId="urn:microsoft.com/office/officeart/2018/2/layout/IconVerticalSolidList"/>
    <dgm:cxn modelId="{4CD97A9B-F073-49CB-9A6F-1FD322D19399}" srcId="{B78563C6-FF2D-445D-BABF-11E7961B12E6}" destId="{DD8D4A3C-02B1-4651-9751-569EECAF0A2B}" srcOrd="3" destOrd="0" parTransId="{20F8C5D6-C4EC-46E1-B293-09135BE10CEB}" sibTransId="{3FCC68DC-CFE7-43DD-9571-DF59CDBAB8BA}"/>
    <dgm:cxn modelId="{6387F19E-FFF0-4D97-9C28-BEB20063086A}" srcId="{B78563C6-FF2D-445D-BABF-11E7961B12E6}" destId="{23A072AB-9DD2-4ED0-9385-E6A0C814C183}" srcOrd="5" destOrd="0" parTransId="{E4E47B3D-1DF3-4C02-B1CE-AAA297DED545}" sibTransId="{03169D71-E9B9-4DCA-A111-BD7D1DDF6640}"/>
    <dgm:cxn modelId="{7F04A99F-0C0E-4AC1-9C40-FCC54916828B}" srcId="{B78563C6-FF2D-445D-BABF-11E7961B12E6}" destId="{1C949CAF-0389-4298-A9D2-3E89015509BB}" srcOrd="0" destOrd="0" parTransId="{7BCB038C-27EA-46D0-A188-273A2AA24161}" sibTransId="{B7DA74AE-D255-47F2-BDF6-9248A492DA28}"/>
    <dgm:cxn modelId="{38607BBC-269A-43CD-9FBC-3F21766B4F18}" srcId="{B78563C6-FF2D-445D-BABF-11E7961B12E6}" destId="{4571EF4C-82FE-4C15-BB31-8F08B2DB7D38}" srcOrd="7" destOrd="0" parTransId="{63D80CAF-45F1-4B87-9D3B-0406FE2D7FBE}" sibTransId="{A39BDB50-3C16-4203-95D2-E03AF67FB634}"/>
    <dgm:cxn modelId="{EE5F9ACC-6D1B-4870-8508-A81A26ED7B9A}" type="presOf" srcId="{4571EF4C-82FE-4C15-BB31-8F08B2DB7D38}" destId="{49AAA190-C10C-404E-8603-299D79992455}" srcOrd="0" destOrd="0" presId="urn:microsoft.com/office/officeart/2018/2/layout/IconVerticalSolidList"/>
    <dgm:cxn modelId="{FEAAB9D3-33E0-4361-B59C-13C6393E613E}" srcId="{B78563C6-FF2D-445D-BABF-11E7961B12E6}" destId="{3BE6943C-94A4-4979-8B36-7B4C0C819E74}" srcOrd="4" destOrd="0" parTransId="{C55608EE-35FF-43D4-9DE1-E745C14E1929}" sibTransId="{6E422711-FA87-413D-8BCC-C24A056CF572}"/>
    <dgm:cxn modelId="{65345A9A-AAA3-4E8F-92E7-011CFC32E328}" type="presParOf" srcId="{4EE6E38F-8F07-4D3D-957B-A9A2F83895D9}" destId="{7238721F-6872-47E5-B8BF-13535E62A697}" srcOrd="0" destOrd="0" presId="urn:microsoft.com/office/officeart/2018/2/layout/IconVerticalSolidList"/>
    <dgm:cxn modelId="{7B9ED89A-13FF-40D1-953A-08CA07FE5981}" type="presParOf" srcId="{7238721F-6872-47E5-B8BF-13535E62A697}" destId="{489244BC-5545-4FBD-A320-DCAFD842D65D}" srcOrd="0" destOrd="0" presId="urn:microsoft.com/office/officeart/2018/2/layout/IconVerticalSolidList"/>
    <dgm:cxn modelId="{5C2C8AD4-7270-4422-8E43-67CD8565EDA6}" type="presParOf" srcId="{7238721F-6872-47E5-B8BF-13535E62A697}" destId="{8C81AD99-CC51-46B8-91FA-33B8853D5595}" srcOrd="1" destOrd="0" presId="urn:microsoft.com/office/officeart/2018/2/layout/IconVerticalSolidList"/>
    <dgm:cxn modelId="{D7257BD4-33F0-4FF6-B441-209BEA9EE327}" type="presParOf" srcId="{7238721F-6872-47E5-B8BF-13535E62A697}" destId="{E4EA8F67-C7F8-406C-A28D-FC1EE41B0288}" srcOrd="2" destOrd="0" presId="urn:microsoft.com/office/officeart/2018/2/layout/IconVerticalSolidList"/>
    <dgm:cxn modelId="{9FBC68BC-20EB-440F-BC94-59A49634C53B}" type="presParOf" srcId="{7238721F-6872-47E5-B8BF-13535E62A697}" destId="{A358D3F3-ECF4-4D23-A964-DCDD12CABCDC}" srcOrd="3" destOrd="0" presId="urn:microsoft.com/office/officeart/2018/2/layout/IconVerticalSolidList"/>
    <dgm:cxn modelId="{868EE23F-FACC-408F-ACF5-372746ED2CDF}" type="presParOf" srcId="{4EE6E38F-8F07-4D3D-957B-A9A2F83895D9}" destId="{58345149-4CD4-4DA5-A1EA-A271DF2B1DE8}" srcOrd="1" destOrd="0" presId="urn:microsoft.com/office/officeart/2018/2/layout/IconVerticalSolidList"/>
    <dgm:cxn modelId="{7F609C16-764C-4BA5-AAAF-4CDF049A93AB}" type="presParOf" srcId="{4EE6E38F-8F07-4D3D-957B-A9A2F83895D9}" destId="{870D90DA-9F20-4B54-BE77-D7380B199CD3}" srcOrd="2" destOrd="0" presId="urn:microsoft.com/office/officeart/2018/2/layout/IconVerticalSolidList"/>
    <dgm:cxn modelId="{F042FCB7-C91F-4207-A1B4-2088873A6C1E}" type="presParOf" srcId="{870D90DA-9F20-4B54-BE77-D7380B199CD3}" destId="{DFD6B17F-3B7E-4A1F-A9CC-2B7B19423FC2}" srcOrd="0" destOrd="0" presId="urn:microsoft.com/office/officeart/2018/2/layout/IconVerticalSolidList"/>
    <dgm:cxn modelId="{0E493D75-82F9-4745-B4BD-1F5E608585A2}" type="presParOf" srcId="{870D90DA-9F20-4B54-BE77-D7380B199CD3}" destId="{F49479EF-88C9-4224-9368-47CF61DF97F2}" srcOrd="1" destOrd="0" presId="urn:microsoft.com/office/officeart/2018/2/layout/IconVerticalSolidList"/>
    <dgm:cxn modelId="{F474C28C-2425-44D2-B759-5EDF2D752EAC}" type="presParOf" srcId="{870D90DA-9F20-4B54-BE77-D7380B199CD3}" destId="{10A71382-AF21-433F-BE52-F9909A2F21F8}" srcOrd="2" destOrd="0" presId="urn:microsoft.com/office/officeart/2018/2/layout/IconVerticalSolidList"/>
    <dgm:cxn modelId="{C076168C-F39B-40BD-94BC-1FB8623C878D}" type="presParOf" srcId="{870D90DA-9F20-4B54-BE77-D7380B199CD3}" destId="{3B361BFC-A2AC-454F-8D58-3C832E3AED86}" srcOrd="3" destOrd="0" presId="urn:microsoft.com/office/officeart/2018/2/layout/IconVerticalSolidList"/>
    <dgm:cxn modelId="{A1667EFB-ED4A-4BFA-B186-01ECA79E18B8}" type="presParOf" srcId="{4EE6E38F-8F07-4D3D-957B-A9A2F83895D9}" destId="{1CEFB135-C855-472D-A679-8CADA8639013}" srcOrd="3" destOrd="0" presId="urn:microsoft.com/office/officeart/2018/2/layout/IconVerticalSolidList"/>
    <dgm:cxn modelId="{5664C5DC-9BC3-4DD5-B536-B79E6B61897A}" type="presParOf" srcId="{4EE6E38F-8F07-4D3D-957B-A9A2F83895D9}" destId="{75C813AD-206C-429B-86A1-0A9E1BCBEDEA}" srcOrd="4" destOrd="0" presId="urn:microsoft.com/office/officeart/2018/2/layout/IconVerticalSolidList"/>
    <dgm:cxn modelId="{CC9D3D19-DFF9-433D-A470-ED6E900D1B38}" type="presParOf" srcId="{75C813AD-206C-429B-86A1-0A9E1BCBEDEA}" destId="{8F502AF9-51A3-4127-BC6E-7A2BCC7FB182}" srcOrd="0" destOrd="0" presId="urn:microsoft.com/office/officeart/2018/2/layout/IconVerticalSolidList"/>
    <dgm:cxn modelId="{ABB1DA7D-5285-440B-853F-A5BFED8BAEFF}" type="presParOf" srcId="{75C813AD-206C-429B-86A1-0A9E1BCBEDEA}" destId="{A8E7D36B-B00F-45A1-9272-EFBDB9803B87}" srcOrd="1" destOrd="0" presId="urn:microsoft.com/office/officeart/2018/2/layout/IconVerticalSolidList"/>
    <dgm:cxn modelId="{ED34667E-1400-418B-9CB0-9B1A5CE1BFC3}" type="presParOf" srcId="{75C813AD-206C-429B-86A1-0A9E1BCBEDEA}" destId="{506DE8E1-588E-4660-B7A5-5154FBA0BE99}" srcOrd="2" destOrd="0" presId="urn:microsoft.com/office/officeart/2018/2/layout/IconVerticalSolidList"/>
    <dgm:cxn modelId="{649A0534-7B5C-4B7C-B5E3-06E1F14E2DE0}" type="presParOf" srcId="{75C813AD-206C-429B-86A1-0A9E1BCBEDEA}" destId="{E043107F-C866-4D9C-9AFC-7BCDBBC86A2F}" srcOrd="3" destOrd="0" presId="urn:microsoft.com/office/officeart/2018/2/layout/IconVerticalSolidList"/>
    <dgm:cxn modelId="{45102BFB-2261-4596-8D8C-D01F64B9B335}" type="presParOf" srcId="{4EE6E38F-8F07-4D3D-957B-A9A2F83895D9}" destId="{FE7BBE8E-E4AD-472A-A5FD-41C139A841D2}" srcOrd="5" destOrd="0" presId="urn:microsoft.com/office/officeart/2018/2/layout/IconVerticalSolidList"/>
    <dgm:cxn modelId="{18B5ADC7-FD3F-4247-A0A6-3FE9AB5BD6D2}" type="presParOf" srcId="{4EE6E38F-8F07-4D3D-957B-A9A2F83895D9}" destId="{61184DB9-CB2A-4883-A0FE-4B556F97AF39}" srcOrd="6" destOrd="0" presId="urn:microsoft.com/office/officeart/2018/2/layout/IconVerticalSolidList"/>
    <dgm:cxn modelId="{8208C094-ACBA-4F8A-99A5-384459B2168F}" type="presParOf" srcId="{61184DB9-CB2A-4883-A0FE-4B556F97AF39}" destId="{8FBFE40C-0CAB-40E5-A1B4-24FB9D56C85F}" srcOrd="0" destOrd="0" presId="urn:microsoft.com/office/officeart/2018/2/layout/IconVerticalSolidList"/>
    <dgm:cxn modelId="{DCC7990B-CD10-42A0-BB63-9FF695954EF7}" type="presParOf" srcId="{61184DB9-CB2A-4883-A0FE-4B556F97AF39}" destId="{5D255D0D-504E-4486-B72D-B2DA1647A44A}" srcOrd="1" destOrd="0" presId="urn:microsoft.com/office/officeart/2018/2/layout/IconVerticalSolidList"/>
    <dgm:cxn modelId="{6BC5A6AB-2B41-429C-BD53-63B774E353C8}" type="presParOf" srcId="{61184DB9-CB2A-4883-A0FE-4B556F97AF39}" destId="{8126EB0F-0903-4B8D-983C-B199B613C079}" srcOrd="2" destOrd="0" presId="urn:microsoft.com/office/officeart/2018/2/layout/IconVerticalSolidList"/>
    <dgm:cxn modelId="{2E72DBF3-6CE9-45EA-BEA6-92B616E5403E}" type="presParOf" srcId="{61184DB9-CB2A-4883-A0FE-4B556F97AF39}" destId="{778ACE23-94F6-4703-B6D2-FE33EF831370}" srcOrd="3" destOrd="0" presId="urn:microsoft.com/office/officeart/2018/2/layout/IconVerticalSolidList"/>
    <dgm:cxn modelId="{D962871F-1CBB-4D2C-816A-99296269BDC9}" type="presParOf" srcId="{4EE6E38F-8F07-4D3D-957B-A9A2F83895D9}" destId="{045F76AD-92E5-44B9-92B6-A2F8C6219FE0}" srcOrd="7" destOrd="0" presId="urn:microsoft.com/office/officeart/2018/2/layout/IconVerticalSolidList"/>
    <dgm:cxn modelId="{5BC66C24-C242-48D1-A1B8-04C64AC6ACAB}" type="presParOf" srcId="{4EE6E38F-8F07-4D3D-957B-A9A2F83895D9}" destId="{303ABAC7-B76F-4438-A6C0-71FB1D42A132}" srcOrd="8" destOrd="0" presId="urn:microsoft.com/office/officeart/2018/2/layout/IconVerticalSolidList"/>
    <dgm:cxn modelId="{F7541313-06AA-4327-9F0A-99992E61D917}" type="presParOf" srcId="{303ABAC7-B76F-4438-A6C0-71FB1D42A132}" destId="{BEEC8319-3436-4D55-9B53-999F819D62C7}" srcOrd="0" destOrd="0" presId="urn:microsoft.com/office/officeart/2018/2/layout/IconVerticalSolidList"/>
    <dgm:cxn modelId="{E1690409-23D4-49D1-9078-A8C4F7487571}" type="presParOf" srcId="{303ABAC7-B76F-4438-A6C0-71FB1D42A132}" destId="{5346D923-FD32-431B-9423-E20F33B492DF}" srcOrd="1" destOrd="0" presId="urn:microsoft.com/office/officeart/2018/2/layout/IconVerticalSolidList"/>
    <dgm:cxn modelId="{70C85467-9A59-490D-A76A-0BFDC0D4EE49}" type="presParOf" srcId="{303ABAC7-B76F-4438-A6C0-71FB1D42A132}" destId="{AF7BC08E-D9AB-407A-9885-E2C74601B691}" srcOrd="2" destOrd="0" presId="urn:microsoft.com/office/officeart/2018/2/layout/IconVerticalSolidList"/>
    <dgm:cxn modelId="{077821CD-AF8F-4C5D-94B6-04B1AB294D94}" type="presParOf" srcId="{303ABAC7-B76F-4438-A6C0-71FB1D42A132}" destId="{5027A2E5-56AA-4068-B037-3AC8B577E618}" srcOrd="3" destOrd="0" presId="urn:microsoft.com/office/officeart/2018/2/layout/IconVerticalSolidList"/>
    <dgm:cxn modelId="{63E6A813-A839-4ED8-90C0-0020C425349E}" type="presParOf" srcId="{4EE6E38F-8F07-4D3D-957B-A9A2F83895D9}" destId="{9CDD13BB-BC16-4049-BABC-697DD74B4EF3}" srcOrd="9" destOrd="0" presId="urn:microsoft.com/office/officeart/2018/2/layout/IconVerticalSolidList"/>
    <dgm:cxn modelId="{56D4579E-9900-458C-90FD-942E9EEA53EE}" type="presParOf" srcId="{4EE6E38F-8F07-4D3D-957B-A9A2F83895D9}" destId="{99356BCD-8185-465B-878B-3744FF876C17}" srcOrd="10" destOrd="0" presId="urn:microsoft.com/office/officeart/2018/2/layout/IconVerticalSolidList"/>
    <dgm:cxn modelId="{6F1934E9-FF13-4027-837F-A8FF8732C125}" type="presParOf" srcId="{99356BCD-8185-465B-878B-3744FF876C17}" destId="{61EA6FD9-9567-4273-BC33-16BF9FAAC306}" srcOrd="0" destOrd="0" presId="urn:microsoft.com/office/officeart/2018/2/layout/IconVerticalSolidList"/>
    <dgm:cxn modelId="{D58D2E1F-FED4-405B-A40C-69F227F8F7EE}" type="presParOf" srcId="{99356BCD-8185-465B-878B-3744FF876C17}" destId="{07CA86E5-F49C-45A5-9B90-ABB9AFA3E733}" srcOrd="1" destOrd="0" presId="urn:microsoft.com/office/officeart/2018/2/layout/IconVerticalSolidList"/>
    <dgm:cxn modelId="{B70F519A-E3CA-4FD3-9B9E-DAF874D40B55}" type="presParOf" srcId="{99356BCD-8185-465B-878B-3744FF876C17}" destId="{CC3535F0-627C-41D7-90A2-40DDF365E745}" srcOrd="2" destOrd="0" presId="urn:microsoft.com/office/officeart/2018/2/layout/IconVerticalSolidList"/>
    <dgm:cxn modelId="{15079E83-10AC-4C5A-99C0-F78431861992}" type="presParOf" srcId="{99356BCD-8185-465B-878B-3744FF876C17}" destId="{9B10C0B0-D1F8-493A-974A-C2F936BFAD99}" srcOrd="3" destOrd="0" presId="urn:microsoft.com/office/officeart/2018/2/layout/IconVerticalSolidList"/>
    <dgm:cxn modelId="{36C695E0-557C-4018-8984-BB7222170538}" type="presParOf" srcId="{4EE6E38F-8F07-4D3D-957B-A9A2F83895D9}" destId="{56857F71-3DDB-4ED9-80F7-C6A994CEA3FD}" srcOrd="11" destOrd="0" presId="urn:microsoft.com/office/officeart/2018/2/layout/IconVerticalSolidList"/>
    <dgm:cxn modelId="{716E8F78-C6C1-4379-BCE0-1687409A350B}" type="presParOf" srcId="{4EE6E38F-8F07-4D3D-957B-A9A2F83895D9}" destId="{F8F90A04-D769-4619-8721-C7C3303264E8}" srcOrd="12" destOrd="0" presId="urn:microsoft.com/office/officeart/2018/2/layout/IconVerticalSolidList"/>
    <dgm:cxn modelId="{679B49DF-3696-4BC3-BCD3-24CEF43A2493}" type="presParOf" srcId="{F8F90A04-D769-4619-8721-C7C3303264E8}" destId="{B4680E26-D968-4714-BADE-EEDD69625523}" srcOrd="0" destOrd="0" presId="urn:microsoft.com/office/officeart/2018/2/layout/IconVerticalSolidList"/>
    <dgm:cxn modelId="{F929C5DD-85D8-4913-A803-EC73F2739F5D}" type="presParOf" srcId="{F8F90A04-D769-4619-8721-C7C3303264E8}" destId="{D5294AC2-ECB3-42DD-9D0B-C3BDEA3A0E1E}" srcOrd="1" destOrd="0" presId="urn:microsoft.com/office/officeart/2018/2/layout/IconVerticalSolidList"/>
    <dgm:cxn modelId="{BA9965E7-E5D7-42CB-B063-7A66A5D6F57F}" type="presParOf" srcId="{F8F90A04-D769-4619-8721-C7C3303264E8}" destId="{708A10A0-0C67-4D0B-AA18-088EB8CEA095}" srcOrd="2" destOrd="0" presId="urn:microsoft.com/office/officeart/2018/2/layout/IconVerticalSolidList"/>
    <dgm:cxn modelId="{9811FB50-2301-4CE0-BAAA-6700B3B9F519}" type="presParOf" srcId="{F8F90A04-D769-4619-8721-C7C3303264E8}" destId="{C02464CA-2AC1-4557-9057-FF170ECFD1D7}" srcOrd="3" destOrd="0" presId="urn:microsoft.com/office/officeart/2018/2/layout/IconVerticalSolidList"/>
    <dgm:cxn modelId="{0C90A44E-6817-4BD4-AE59-9E1C0D37D5E7}" type="presParOf" srcId="{4EE6E38F-8F07-4D3D-957B-A9A2F83895D9}" destId="{D1FD3630-C634-4026-BB13-49AA5AE905C1}" srcOrd="13" destOrd="0" presId="urn:microsoft.com/office/officeart/2018/2/layout/IconVerticalSolidList"/>
    <dgm:cxn modelId="{02C87ED8-D426-4094-A2CE-B22E0709C4D7}" type="presParOf" srcId="{4EE6E38F-8F07-4D3D-957B-A9A2F83895D9}" destId="{73C377C9-6D3F-4983-A4F7-7AE4114D79E4}" srcOrd="14" destOrd="0" presId="urn:microsoft.com/office/officeart/2018/2/layout/IconVerticalSolidList"/>
    <dgm:cxn modelId="{9C8F965D-B5B6-4823-936F-1AA255141936}" type="presParOf" srcId="{73C377C9-6D3F-4983-A4F7-7AE4114D79E4}" destId="{F9D191CF-6089-4CB6-B8ED-12EE047CDFAE}" srcOrd="0" destOrd="0" presId="urn:microsoft.com/office/officeart/2018/2/layout/IconVerticalSolidList"/>
    <dgm:cxn modelId="{420E1AD6-000E-4F04-A354-521D3C48972B}" type="presParOf" srcId="{73C377C9-6D3F-4983-A4F7-7AE4114D79E4}" destId="{114D6E6D-653C-4FF7-9DD0-E9E9626986C8}" srcOrd="1" destOrd="0" presId="urn:microsoft.com/office/officeart/2018/2/layout/IconVerticalSolidList"/>
    <dgm:cxn modelId="{F2C33480-55E4-4A1E-B0C2-4A451BEAA696}" type="presParOf" srcId="{73C377C9-6D3F-4983-A4F7-7AE4114D79E4}" destId="{6B99E58F-DE47-45DE-B19A-8C7FF7BF377C}" srcOrd="2" destOrd="0" presId="urn:microsoft.com/office/officeart/2018/2/layout/IconVerticalSolidList"/>
    <dgm:cxn modelId="{803C0166-DDEB-4D1D-A552-52C0D5EF6446}" type="presParOf" srcId="{73C377C9-6D3F-4983-A4F7-7AE4114D79E4}" destId="{49AAA190-C10C-404E-8603-299D799924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D2E68B-C2A3-4EB9-AAE5-723E35D73B2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1C169CE-CE0F-4AA4-8960-50B8294A382E}">
      <dgm:prSet/>
      <dgm:spPr/>
      <dgm:t>
        <a:bodyPr/>
        <a:lstStyle/>
        <a:p>
          <a:r>
            <a:rPr lang="en-US"/>
            <a:t>Language: Python</a:t>
          </a:r>
        </a:p>
      </dgm:t>
    </dgm:pt>
    <dgm:pt modelId="{98D246C4-6AB8-4B03-B4D9-FED09F9DDFFD}" type="parTrans" cxnId="{BB0A94A2-2CFD-4298-9F34-9C2982CC1F8B}">
      <dgm:prSet/>
      <dgm:spPr/>
      <dgm:t>
        <a:bodyPr/>
        <a:lstStyle/>
        <a:p>
          <a:endParaRPr lang="en-US"/>
        </a:p>
      </dgm:t>
    </dgm:pt>
    <dgm:pt modelId="{9FBF18E8-EE64-41EB-B542-12465CD952A2}" type="sibTrans" cxnId="{BB0A94A2-2CFD-4298-9F34-9C2982CC1F8B}">
      <dgm:prSet/>
      <dgm:spPr/>
      <dgm:t>
        <a:bodyPr/>
        <a:lstStyle/>
        <a:p>
          <a:endParaRPr lang="en-US"/>
        </a:p>
      </dgm:t>
    </dgm:pt>
    <dgm:pt modelId="{526C31CA-D52F-4E15-A127-32AC535841E8}">
      <dgm:prSet/>
      <dgm:spPr/>
      <dgm:t>
        <a:bodyPr/>
        <a:lstStyle/>
        <a:p>
          <a:r>
            <a:rPr lang="en-US"/>
            <a:t>Libraries: airsim, numpy, scipy, matplotlib, torch (planned)</a:t>
          </a:r>
        </a:p>
      </dgm:t>
    </dgm:pt>
    <dgm:pt modelId="{D4415371-1AD8-4BB4-B823-FD9830BB6298}" type="parTrans" cxnId="{D7E95847-34E5-4DCD-9596-52CA05B60C20}">
      <dgm:prSet/>
      <dgm:spPr/>
      <dgm:t>
        <a:bodyPr/>
        <a:lstStyle/>
        <a:p>
          <a:endParaRPr lang="en-US"/>
        </a:p>
      </dgm:t>
    </dgm:pt>
    <dgm:pt modelId="{293D5129-940A-40BC-AB03-E6C5843E8D47}" type="sibTrans" cxnId="{D7E95847-34E5-4DCD-9596-52CA05B60C20}">
      <dgm:prSet/>
      <dgm:spPr/>
      <dgm:t>
        <a:bodyPr/>
        <a:lstStyle/>
        <a:p>
          <a:endParaRPr lang="en-US"/>
        </a:p>
      </dgm:t>
    </dgm:pt>
    <dgm:pt modelId="{1887FD44-6A5D-4106-B059-D6627FA5F428}">
      <dgm:prSet/>
      <dgm:spPr/>
      <dgm:t>
        <a:bodyPr/>
        <a:lstStyle/>
        <a:p>
          <a:r>
            <a:rPr lang="en-US"/>
            <a:t>Basic Flow:</a:t>
          </a:r>
        </a:p>
      </dgm:t>
    </dgm:pt>
    <dgm:pt modelId="{ECA8B2F7-F61C-4BD2-8626-64CBCFA1AC37}" type="parTrans" cxnId="{E4BB97C7-DCE8-4E34-942E-AD11DDE0A2ED}">
      <dgm:prSet/>
      <dgm:spPr/>
      <dgm:t>
        <a:bodyPr/>
        <a:lstStyle/>
        <a:p>
          <a:endParaRPr lang="en-US"/>
        </a:p>
      </dgm:t>
    </dgm:pt>
    <dgm:pt modelId="{39B77E18-E045-4A01-8ACA-049585A4E294}" type="sibTrans" cxnId="{E4BB97C7-DCE8-4E34-942E-AD11DDE0A2ED}">
      <dgm:prSet/>
      <dgm:spPr/>
      <dgm:t>
        <a:bodyPr/>
        <a:lstStyle/>
        <a:p>
          <a:endParaRPr lang="en-US"/>
        </a:p>
      </dgm:t>
    </dgm:pt>
    <dgm:pt modelId="{06232CAF-EBCD-4FD6-8FB5-08F65263BB12}">
      <dgm:prSet/>
      <dgm:spPr/>
      <dgm:t>
        <a:bodyPr/>
        <a:lstStyle/>
        <a:p>
          <a:r>
            <a:rPr lang="en-US"/>
            <a:t>1. Connect to AirSim client</a:t>
          </a:r>
        </a:p>
      </dgm:t>
    </dgm:pt>
    <dgm:pt modelId="{4D92DA7D-8C6D-4133-B027-9D94098AC3E9}" type="parTrans" cxnId="{4A68B733-4756-45F8-AAE2-3943B751D51A}">
      <dgm:prSet/>
      <dgm:spPr/>
      <dgm:t>
        <a:bodyPr/>
        <a:lstStyle/>
        <a:p>
          <a:endParaRPr lang="en-US"/>
        </a:p>
      </dgm:t>
    </dgm:pt>
    <dgm:pt modelId="{AC6F5919-DD00-4B2B-9186-5CB57FE8AE65}" type="sibTrans" cxnId="{4A68B733-4756-45F8-AAE2-3943B751D51A}">
      <dgm:prSet/>
      <dgm:spPr/>
      <dgm:t>
        <a:bodyPr/>
        <a:lstStyle/>
        <a:p>
          <a:endParaRPr lang="en-US"/>
        </a:p>
      </dgm:t>
    </dgm:pt>
    <dgm:pt modelId="{E4CFA65E-42C2-4133-992C-AE5A7252AAF2}">
      <dgm:prSet/>
      <dgm:spPr/>
      <dgm:t>
        <a:bodyPr/>
        <a:lstStyle/>
        <a:p>
          <a:r>
            <a:rPr lang="en-US"/>
            <a:t>2. Takeoff and move to nominal altitude</a:t>
          </a:r>
        </a:p>
      </dgm:t>
    </dgm:pt>
    <dgm:pt modelId="{F22ABCB1-F361-408B-B2E6-E75DB94C4820}" type="parTrans" cxnId="{21312C12-3F56-46B6-845F-8B481DAF3ACA}">
      <dgm:prSet/>
      <dgm:spPr/>
      <dgm:t>
        <a:bodyPr/>
        <a:lstStyle/>
        <a:p>
          <a:endParaRPr lang="en-US"/>
        </a:p>
      </dgm:t>
    </dgm:pt>
    <dgm:pt modelId="{4803FF7B-D268-4D38-84A8-6D8C1700E629}" type="sibTrans" cxnId="{21312C12-3F56-46B6-845F-8B481DAF3ACA}">
      <dgm:prSet/>
      <dgm:spPr/>
      <dgm:t>
        <a:bodyPr/>
        <a:lstStyle/>
        <a:p>
          <a:endParaRPr lang="en-US"/>
        </a:p>
      </dgm:t>
    </dgm:pt>
    <dgm:pt modelId="{6B20E391-7F92-4FDA-9FDC-7E42C0EFEBF2}">
      <dgm:prSet/>
      <dgm:spPr/>
      <dgm:t>
        <a:bodyPr/>
        <a:lstStyle/>
        <a:p>
          <a:r>
            <a:rPr lang="en-US"/>
            <a:t>3. Build occupancy grid from LiDAR</a:t>
          </a:r>
        </a:p>
      </dgm:t>
    </dgm:pt>
    <dgm:pt modelId="{3C6011B9-99EA-4D43-97F8-C2506E9685E3}" type="parTrans" cxnId="{D33DD9FA-C813-4FB3-ACDD-8BE5CE7B2650}">
      <dgm:prSet/>
      <dgm:spPr/>
      <dgm:t>
        <a:bodyPr/>
        <a:lstStyle/>
        <a:p>
          <a:endParaRPr lang="en-US"/>
        </a:p>
      </dgm:t>
    </dgm:pt>
    <dgm:pt modelId="{654E47DA-0CAA-4941-9D02-50F4AE2283C9}" type="sibTrans" cxnId="{D33DD9FA-C813-4FB3-ACDD-8BE5CE7B2650}">
      <dgm:prSet/>
      <dgm:spPr/>
      <dgm:t>
        <a:bodyPr/>
        <a:lstStyle/>
        <a:p>
          <a:endParaRPr lang="en-US"/>
        </a:p>
      </dgm:t>
    </dgm:pt>
    <dgm:pt modelId="{701945C6-D775-47C2-A168-E887E173FA30}">
      <dgm:prSet/>
      <dgm:spPr/>
      <dgm:t>
        <a:bodyPr/>
        <a:lstStyle/>
        <a:p>
          <a:r>
            <a:rPr lang="en-US"/>
            <a:t>4. Plan path to goal using A*</a:t>
          </a:r>
        </a:p>
      </dgm:t>
    </dgm:pt>
    <dgm:pt modelId="{228301D9-85F1-4D64-B656-99A2C53A7E3B}" type="parTrans" cxnId="{BF97784B-C736-47DF-8140-B3B734A0E47A}">
      <dgm:prSet/>
      <dgm:spPr/>
      <dgm:t>
        <a:bodyPr/>
        <a:lstStyle/>
        <a:p>
          <a:endParaRPr lang="en-US"/>
        </a:p>
      </dgm:t>
    </dgm:pt>
    <dgm:pt modelId="{715884D0-B782-4238-A848-24CE9703A300}" type="sibTrans" cxnId="{BF97784B-C736-47DF-8140-B3B734A0E47A}">
      <dgm:prSet/>
      <dgm:spPr/>
      <dgm:t>
        <a:bodyPr/>
        <a:lstStyle/>
        <a:p>
          <a:endParaRPr lang="en-US"/>
        </a:p>
      </dgm:t>
    </dgm:pt>
    <dgm:pt modelId="{7B8B2AA3-9739-4225-87D7-C4DA83E793D4}">
      <dgm:prSet/>
      <dgm:spPr/>
      <dgm:t>
        <a:bodyPr/>
        <a:lstStyle/>
        <a:p>
          <a:r>
            <a:rPr lang="en-US"/>
            <a:t>5. Follow path with moveByVelocityAsync commands</a:t>
          </a:r>
        </a:p>
      </dgm:t>
    </dgm:pt>
    <dgm:pt modelId="{6DBECE8A-30D8-45DA-9A5E-C3E32E9BCCA8}" type="parTrans" cxnId="{C62700A3-5956-4664-A422-99C6E8248B81}">
      <dgm:prSet/>
      <dgm:spPr/>
      <dgm:t>
        <a:bodyPr/>
        <a:lstStyle/>
        <a:p>
          <a:endParaRPr lang="en-US"/>
        </a:p>
      </dgm:t>
    </dgm:pt>
    <dgm:pt modelId="{C058D3DB-46E3-44BD-8B0A-BE476E2890A8}" type="sibTrans" cxnId="{C62700A3-5956-4664-A422-99C6E8248B81}">
      <dgm:prSet/>
      <dgm:spPr/>
      <dgm:t>
        <a:bodyPr/>
        <a:lstStyle/>
        <a:p>
          <a:endParaRPr lang="en-US"/>
        </a:p>
      </dgm:t>
    </dgm:pt>
    <dgm:pt modelId="{1D90EF08-F558-4AF2-B777-CF25D1974755}">
      <dgm:prSet/>
      <dgm:spPr/>
      <dgm:t>
        <a:bodyPr/>
        <a:lstStyle/>
        <a:p>
          <a:r>
            <a:rPr lang="en-US"/>
            <a:t>6. Land at target</a:t>
          </a:r>
        </a:p>
      </dgm:t>
    </dgm:pt>
    <dgm:pt modelId="{027DF211-EE62-4800-BC1F-A354093EE07F}" type="parTrans" cxnId="{0C6FEC64-B457-4C5B-95FF-80D64B14CE77}">
      <dgm:prSet/>
      <dgm:spPr/>
      <dgm:t>
        <a:bodyPr/>
        <a:lstStyle/>
        <a:p>
          <a:endParaRPr lang="en-US"/>
        </a:p>
      </dgm:t>
    </dgm:pt>
    <dgm:pt modelId="{6A070C28-B875-44B2-B2C9-FB9CB4A2D48D}" type="sibTrans" cxnId="{0C6FEC64-B457-4C5B-95FF-80D64B14CE77}">
      <dgm:prSet/>
      <dgm:spPr/>
      <dgm:t>
        <a:bodyPr/>
        <a:lstStyle/>
        <a:p>
          <a:endParaRPr lang="en-US"/>
        </a:p>
      </dgm:t>
    </dgm:pt>
    <dgm:pt modelId="{737E5660-F864-4743-A299-B4AA04CB528F}" type="pres">
      <dgm:prSet presAssocID="{EED2E68B-C2A3-4EB9-AAE5-723E35D73B2B}" presName="Name0" presStyleCnt="0">
        <dgm:presLayoutVars>
          <dgm:dir/>
          <dgm:resizeHandles val="exact"/>
        </dgm:presLayoutVars>
      </dgm:prSet>
      <dgm:spPr/>
    </dgm:pt>
    <dgm:pt modelId="{3C7CB3F1-B54A-4C17-A092-BADD8C43DDE5}" type="pres">
      <dgm:prSet presAssocID="{31C169CE-CE0F-4AA4-8960-50B8294A382E}" presName="node" presStyleLbl="node1" presStyleIdx="0" presStyleCnt="9">
        <dgm:presLayoutVars>
          <dgm:bulletEnabled val="1"/>
        </dgm:presLayoutVars>
      </dgm:prSet>
      <dgm:spPr/>
    </dgm:pt>
    <dgm:pt modelId="{C3CCA6E2-3008-4CBA-B58A-0A3D22763E23}" type="pres">
      <dgm:prSet presAssocID="{9FBF18E8-EE64-41EB-B542-12465CD952A2}" presName="sibTrans" presStyleLbl="sibTrans1D1" presStyleIdx="0" presStyleCnt="8"/>
      <dgm:spPr/>
    </dgm:pt>
    <dgm:pt modelId="{52CD8D94-7915-4DDF-81A6-ADC0D1EA1949}" type="pres">
      <dgm:prSet presAssocID="{9FBF18E8-EE64-41EB-B542-12465CD952A2}" presName="connectorText" presStyleLbl="sibTrans1D1" presStyleIdx="0" presStyleCnt="8"/>
      <dgm:spPr/>
    </dgm:pt>
    <dgm:pt modelId="{7ED89642-2540-492D-A10C-AAE2CBDFB7D1}" type="pres">
      <dgm:prSet presAssocID="{526C31CA-D52F-4E15-A127-32AC535841E8}" presName="node" presStyleLbl="node1" presStyleIdx="1" presStyleCnt="9">
        <dgm:presLayoutVars>
          <dgm:bulletEnabled val="1"/>
        </dgm:presLayoutVars>
      </dgm:prSet>
      <dgm:spPr/>
    </dgm:pt>
    <dgm:pt modelId="{D1FC5D8E-2C07-435C-97C3-B5A24D16D0C3}" type="pres">
      <dgm:prSet presAssocID="{293D5129-940A-40BC-AB03-E6C5843E8D47}" presName="sibTrans" presStyleLbl="sibTrans1D1" presStyleIdx="1" presStyleCnt="8"/>
      <dgm:spPr/>
    </dgm:pt>
    <dgm:pt modelId="{5AD4D7D3-B75F-4D45-93EE-BC7AFDC79827}" type="pres">
      <dgm:prSet presAssocID="{293D5129-940A-40BC-AB03-E6C5843E8D47}" presName="connectorText" presStyleLbl="sibTrans1D1" presStyleIdx="1" presStyleCnt="8"/>
      <dgm:spPr/>
    </dgm:pt>
    <dgm:pt modelId="{2FBC4F6D-405C-4D99-A96E-28414402974B}" type="pres">
      <dgm:prSet presAssocID="{1887FD44-6A5D-4106-B059-D6627FA5F428}" presName="node" presStyleLbl="node1" presStyleIdx="2" presStyleCnt="9">
        <dgm:presLayoutVars>
          <dgm:bulletEnabled val="1"/>
        </dgm:presLayoutVars>
      </dgm:prSet>
      <dgm:spPr/>
    </dgm:pt>
    <dgm:pt modelId="{B3F2818F-5418-4737-B913-FDB14D41ACC1}" type="pres">
      <dgm:prSet presAssocID="{39B77E18-E045-4A01-8ACA-049585A4E294}" presName="sibTrans" presStyleLbl="sibTrans1D1" presStyleIdx="2" presStyleCnt="8"/>
      <dgm:spPr/>
    </dgm:pt>
    <dgm:pt modelId="{60F98F01-E86A-483B-B807-A1D7934BF301}" type="pres">
      <dgm:prSet presAssocID="{39B77E18-E045-4A01-8ACA-049585A4E294}" presName="connectorText" presStyleLbl="sibTrans1D1" presStyleIdx="2" presStyleCnt="8"/>
      <dgm:spPr/>
    </dgm:pt>
    <dgm:pt modelId="{DBA7BE42-8194-44B9-86BE-D9FC4069E27F}" type="pres">
      <dgm:prSet presAssocID="{06232CAF-EBCD-4FD6-8FB5-08F65263BB12}" presName="node" presStyleLbl="node1" presStyleIdx="3" presStyleCnt="9">
        <dgm:presLayoutVars>
          <dgm:bulletEnabled val="1"/>
        </dgm:presLayoutVars>
      </dgm:prSet>
      <dgm:spPr/>
    </dgm:pt>
    <dgm:pt modelId="{1AB5E9FF-F80A-4E1F-9CF3-D6CB458DA941}" type="pres">
      <dgm:prSet presAssocID="{AC6F5919-DD00-4B2B-9186-5CB57FE8AE65}" presName="sibTrans" presStyleLbl="sibTrans1D1" presStyleIdx="3" presStyleCnt="8"/>
      <dgm:spPr/>
    </dgm:pt>
    <dgm:pt modelId="{5635362F-FB22-4543-BC4A-0A01B3993BD3}" type="pres">
      <dgm:prSet presAssocID="{AC6F5919-DD00-4B2B-9186-5CB57FE8AE65}" presName="connectorText" presStyleLbl="sibTrans1D1" presStyleIdx="3" presStyleCnt="8"/>
      <dgm:spPr/>
    </dgm:pt>
    <dgm:pt modelId="{335571D6-AE74-4B5A-B6C7-13E43062C6B2}" type="pres">
      <dgm:prSet presAssocID="{E4CFA65E-42C2-4133-992C-AE5A7252AAF2}" presName="node" presStyleLbl="node1" presStyleIdx="4" presStyleCnt="9">
        <dgm:presLayoutVars>
          <dgm:bulletEnabled val="1"/>
        </dgm:presLayoutVars>
      </dgm:prSet>
      <dgm:spPr/>
    </dgm:pt>
    <dgm:pt modelId="{EDC7DEE4-72C8-45E4-98E6-CEC66B64DE2F}" type="pres">
      <dgm:prSet presAssocID="{4803FF7B-D268-4D38-84A8-6D8C1700E629}" presName="sibTrans" presStyleLbl="sibTrans1D1" presStyleIdx="4" presStyleCnt="8"/>
      <dgm:spPr/>
    </dgm:pt>
    <dgm:pt modelId="{8430D339-8BC4-418B-B923-A31F4F19F4D3}" type="pres">
      <dgm:prSet presAssocID="{4803FF7B-D268-4D38-84A8-6D8C1700E629}" presName="connectorText" presStyleLbl="sibTrans1D1" presStyleIdx="4" presStyleCnt="8"/>
      <dgm:spPr/>
    </dgm:pt>
    <dgm:pt modelId="{C77EE746-67D5-47AF-885D-0EAAE599A374}" type="pres">
      <dgm:prSet presAssocID="{6B20E391-7F92-4FDA-9FDC-7E42C0EFEBF2}" presName="node" presStyleLbl="node1" presStyleIdx="5" presStyleCnt="9">
        <dgm:presLayoutVars>
          <dgm:bulletEnabled val="1"/>
        </dgm:presLayoutVars>
      </dgm:prSet>
      <dgm:spPr/>
    </dgm:pt>
    <dgm:pt modelId="{6675CC6D-B64A-4DEA-ABD8-315D587D6851}" type="pres">
      <dgm:prSet presAssocID="{654E47DA-0CAA-4941-9D02-50F4AE2283C9}" presName="sibTrans" presStyleLbl="sibTrans1D1" presStyleIdx="5" presStyleCnt="8"/>
      <dgm:spPr/>
    </dgm:pt>
    <dgm:pt modelId="{961154C3-289C-49C6-86BC-1167CDA52A9D}" type="pres">
      <dgm:prSet presAssocID="{654E47DA-0CAA-4941-9D02-50F4AE2283C9}" presName="connectorText" presStyleLbl="sibTrans1D1" presStyleIdx="5" presStyleCnt="8"/>
      <dgm:spPr/>
    </dgm:pt>
    <dgm:pt modelId="{8B2FD8F8-D0F5-452D-8AE5-162D7C5B83D8}" type="pres">
      <dgm:prSet presAssocID="{701945C6-D775-47C2-A168-E887E173FA30}" presName="node" presStyleLbl="node1" presStyleIdx="6" presStyleCnt="9">
        <dgm:presLayoutVars>
          <dgm:bulletEnabled val="1"/>
        </dgm:presLayoutVars>
      </dgm:prSet>
      <dgm:spPr/>
    </dgm:pt>
    <dgm:pt modelId="{69B273E1-B10F-407B-9009-D7D12E229C24}" type="pres">
      <dgm:prSet presAssocID="{715884D0-B782-4238-A848-24CE9703A300}" presName="sibTrans" presStyleLbl="sibTrans1D1" presStyleIdx="6" presStyleCnt="8"/>
      <dgm:spPr/>
    </dgm:pt>
    <dgm:pt modelId="{A6861EDB-0916-4356-983C-1DA79E9248BF}" type="pres">
      <dgm:prSet presAssocID="{715884D0-B782-4238-A848-24CE9703A300}" presName="connectorText" presStyleLbl="sibTrans1D1" presStyleIdx="6" presStyleCnt="8"/>
      <dgm:spPr/>
    </dgm:pt>
    <dgm:pt modelId="{735C72D2-6D02-4566-95EC-051BF2BFB3A2}" type="pres">
      <dgm:prSet presAssocID="{7B8B2AA3-9739-4225-87D7-C4DA83E793D4}" presName="node" presStyleLbl="node1" presStyleIdx="7" presStyleCnt="9">
        <dgm:presLayoutVars>
          <dgm:bulletEnabled val="1"/>
        </dgm:presLayoutVars>
      </dgm:prSet>
      <dgm:spPr/>
    </dgm:pt>
    <dgm:pt modelId="{4A5FF0AC-188F-458D-82A7-A8F49DE524FE}" type="pres">
      <dgm:prSet presAssocID="{C058D3DB-46E3-44BD-8B0A-BE476E2890A8}" presName="sibTrans" presStyleLbl="sibTrans1D1" presStyleIdx="7" presStyleCnt="8"/>
      <dgm:spPr/>
    </dgm:pt>
    <dgm:pt modelId="{CF7FF141-2C60-480E-9B5A-491CF188850C}" type="pres">
      <dgm:prSet presAssocID="{C058D3DB-46E3-44BD-8B0A-BE476E2890A8}" presName="connectorText" presStyleLbl="sibTrans1D1" presStyleIdx="7" presStyleCnt="8"/>
      <dgm:spPr/>
    </dgm:pt>
    <dgm:pt modelId="{45F5B02C-6C95-4885-B873-E06B2EBBEE93}" type="pres">
      <dgm:prSet presAssocID="{1D90EF08-F558-4AF2-B777-CF25D1974755}" presName="node" presStyleLbl="node1" presStyleIdx="8" presStyleCnt="9">
        <dgm:presLayoutVars>
          <dgm:bulletEnabled val="1"/>
        </dgm:presLayoutVars>
      </dgm:prSet>
      <dgm:spPr/>
    </dgm:pt>
  </dgm:ptLst>
  <dgm:cxnLst>
    <dgm:cxn modelId="{EDBE7200-F6D8-4716-8A98-E8BC92BB52B7}" type="presOf" srcId="{C058D3DB-46E3-44BD-8B0A-BE476E2890A8}" destId="{4A5FF0AC-188F-458D-82A7-A8F49DE524FE}" srcOrd="0" destOrd="0" presId="urn:microsoft.com/office/officeart/2016/7/layout/RepeatingBendingProcessNew"/>
    <dgm:cxn modelId="{37EAFA02-2098-4709-A748-C05BC27BA82A}" type="presOf" srcId="{E4CFA65E-42C2-4133-992C-AE5A7252AAF2}" destId="{335571D6-AE74-4B5A-B6C7-13E43062C6B2}" srcOrd="0" destOrd="0" presId="urn:microsoft.com/office/officeart/2016/7/layout/RepeatingBendingProcessNew"/>
    <dgm:cxn modelId="{7691400D-C95C-4ECD-AA99-19A4EB81707E}" type="presOf" srcId="{31C169CE-CE0F-4AA4-8960-50B8294A382E}" destId="{3C7CB3F1-B54A-4C17-A092-BADD8C43DDE5}" srcOrd="0" destOrd="0" presId="urn:microsoft.com/office/officeart/2016/7/layout/RepeatingBendingProcessNew"/>
    <dgm:cxn modelId="{4AD9FD0F-61E3-46FA-A0A4-90404022A4DE}" type="presOf" srcId="{293D5129-940A-40BC-AB03-E6C5843E8D47}" destId="{5AD4D7D3-B75F-4D45-93EE-BC7AFDC79827}" srcOrd="1" destOrd="0" presId="urn:microsoft.com/office/officeart/2016/7/layout/RepeatingBendingProcessNew"/>
    <dgm:cxn modelId="{21312C12-3F56-46B6-845F-8B481DAF3ACA}" srcId="{EED2E68B-C2A3-4EB9-AAE5-723E35D73B2B}" destId="{E4CFA65E-42C2-4133-992C-AE5A7252AAF2}" srcOrd="4" destOrd="0" parTransId="{F22ABCB1-F361-408B-B2E6-E75DB94C4820}" sibTransId="{4803FF7B-D268-4D38-84A8-6D8C1700E629}"/>
    <dgm:cxn modelId="{4A68B733-4756-45F8-AAE2-3943B751D51A}" srcId="{EED2E68B-C2A3-4EB9-AAE5-723E35D73B2B}" destId="{06232CAF-EBCD-4FD6-8FB5-08F65263BB12}" srcOrd="3" destOrd="0" parTransId="{4D92DA7D-8C6D-4133-B027-9D94098AC3E9}" sibTransId="{AC6F5919-DD00-4B2B-9186-5CB57FE8AE65}"/>
    <dgm:cxn modelId="{7DBA313A-0C15-4A92-8C33-DB3CCB90E970}" type="presOf" srcId="{AC6F5919-DD00-4B2B-9186-5CB57FE8AE65}" destId="{1AB5E9FF-F80A-4E1F-9CF3-D6CB458DA941}" srcOrd="0" destOrd="0" presId="urn:microsoft.com/office/officeart/2016/7/layout/RepeatingBendingProcessNew"/>
    <dgm:cxn modelId="{C2E38A3A-27B3-4945-A781-FAD8D35A6497}" type="presOf" srcId="{9FBF18E8-EE64-41EB-B542-12465CD952A2}" destId="{52CD8D94-7915-4DDF-81A6-ADC0D1EA1949}" srcOrd="1" destOrd="0" presId="urn:microsoft.com/office/officeart/2016/7/layout/RepeatingBendingProcessNew"/>
    <dgm:cxn modelId="{7295A040-B0B1-40DC-8D94-89744EF605A8}" type="presOf" srcId="{715884D0-B782-4238-A848-24CE9703A300}" destId="{A6861EDB-0916-4356-983C-1DA79E9248BF}" srcOrd="1" destOrd="0" presId="urn:microsoft.com/office/officeart/2016/7/layout/RepeatingBendingProcessNew"/>
    <dgm:cxn modelId="{0C6FEC64-B457-4C5B-95FF-80D64B14CE77}" srcId="{EED2E68B-C2A3-4EB9-AAE5-723E35D73B2B}" destId="{1D90EF08-F558-4AF2-B777-CF25D1974755}" srcOrd="8" destOrd="0" parTransId="{027DF211-EE62-4800-BC1F-A354093EE07F}" sibTransId="{6A070C28-B875-44B2-B2C9-FB9CB4A2D48D}"/>
    <dgm:cxn modelId="{D7E95847-34E5-4DCD-9596-52CA05B60C20}" srcId="{EED2E68B-C2A3-4EB9-AAE5-723E35D73B2B}" destId="{526C31CA-D52F-4E15-A127-32AC535841E8}" srcOrd="1" destOrd="0" parTransId="{D4415371-1AD8-4BB4-B823-FD9830BB6298}" sibTransId="{293D5129-940A-40BC-AB03-E6C5843E8D47}"/>
    <dgm:cxn modelId="{685F034A-7469-48D4-A780-0AEE9FDC717B}" type="presOf" srcId="{6B20E391-7F92-4FDA-9FDC-7E42C0EFEBF2}" destId="{C77EE746-67D5-47AF-885D-0EAAE599A374}" srcOrd="0" destOrd="0" presId="urn:microsoft.com/office/officeart/2016/7/layout/RepeatingBendingProcessNew"/>
    <dgm:cxn modelId="{0C6A5B6A-C645-4796-9DDF-453F23A908B1}" type="presOf" srcId="{701945C6-D775-47C2-A168-E887E173FA30}" destId="{8B2FD8F8-D0F5-452D-8AE5-162D7C5B83D8}" srcOrd="0" destOrd="0" presId="urn:microsoft.com/office/officeart/2016/7/layout/RepeatingBendingProcessNew"/>
    <dgm:cxn modelId="{BF97784B-C736-47DF-8140-B3B734A0E47A}" srcId="{EED2E68B-C2A3-4EB9-AAE5-723E35D73B2B}" destId="{701945C6-D775-47C2-A168-E887E173FA30}" srcOrd="6" destOrd="0" parTransId="{228301D9-85F1-4D64-B656-99A2C53A7E3B}" sibTransId="{715884D0-B782-4238-A848-24CE9703A300}"/>
    <dgm:cxn modelId="{4FA8B050-A705-4448-9F6E-3225F1FB6FF1}" type="presOf" srcId="{4803FF7B-D268-4D38-84A8-6D8C1700E629}" destId="{EDC7DEE4-72C8-45E4-98E6-CEC66B64DE2F}" srcOrd="0" destOrd="0" presId="urn:microsoft.com/office/officeart/2016/7/layout/RepeatingBendingProcessNew"/>
    <dgm:cxn modelId="{5E3FBF53-683E-4789-B575-89D930912C0E}" type="presOf" srcId="{654E47DA-0CAA-4941-9D02-50F4AE2283C9}" destId="{961154C3-289C-49C6-86BC-1167CDA52A9D}" srcOrd="1" destOrd="0" presId="urn:microsoft.com/office/officeart/2016/7/layout/RepeatingBendingProcessNew"/>
    <dgm:cxn modelId="{4906527A-B3A5-4974-A86E-B5CF7E887804}" type="presOf" srcId="{4803FF7B-D268-4D38-84A8-6D8C1700E629}" destId="{8430D339-8BC4-418B-B923-A31F4F19F4D3}" srcOrd="1" destOrd="0" presId="urn:microsoft.com/office/officeart/2016/7/layout/RepeatingBendingProcessNew"/>
    <dgm:cxn modelId="{34C1FA85-6052-46F2-9F70-39879FD27EED}" type="presOf" srcId="{715884D0-B782-4238-A848-24CE9703A300}" destId="{69B273E1-B10F-407B-9009-D7D12E229C24}" srcOrd="0" destOrd="0" presId="urn:microsoft.com/office/officeart/2016/7/layout/RepeatingBendingProcessNew"/>
    <dgm:cxn modelId="{BB0A94A2-2CFD-4298-9F34-9C2982CC1F8B}" srcId="{EED2E68B-C2A3-4EB9-AAE5-723E35D73B2B}" destId="{31C169CE-CE0F-4AA4-8960-50B8294A382E}" srcOrd="0" destOrd="0" parTransId="{98D246C4-6AB8-4B03-B4D9-FED09F9DDFFD}" sibTransId="{9FBF18E8-EE64-41EB-B542-12465CD952A2}"/>
    <dgm:cxn modelId="{C62700A3-5956-4664-A422-99C6E8248B81}" srcId="{EED2E68B-C2A3-4EB9-AAE5-723E35D73B2B}" destId="{7B8B2AA3-9739-4225-87D7-C4DA83E793D4}" srcOrd="7" destOrd="0" parTransId="{6DBECE8A-30D8-45DA-9A5E-C3E32E9BCCA8}" sibTransId="{C058D3DB-46E3-44BD-8B0A-BE476E2890A8}"/>
    <dgm:cxn modelId="{B3FEC1B0-59D2-482C-8EFD-72F291B62B84}" type="presOf" srcId="{39B77E18-E045-4A01-8ACA-049585A4E294}" destId="{B3F2818F-5418-4737-B913-FDB14D41ACC1}" srcOrd="0" destOrd="0" presId="urn:microsoft.com/office/officeart/2016/7/layout/RepeatingBendingProcessNew"/>
    <dgm:cxn modelId="{6891A7BA-7FD3-43D6-AD37-40DB6D5A6221}" type="presOf" srcId="{EED2E68B-C2A3-4EB9-AAE5-723E35D73B2B}" destId="{737E5660-F864-4743-A299-B4AA04CB528F}" srcOrd="0" destOrd="0" presId="urn:microsoft.com/office/officeart/2016/7/layout/RepeatingBendingProcessNew"/>
    <dgm:cxn modelId="{E176B6BC-BE52-42A1-9BA6-0EB995D3A2D4}" type="presOf" srcId="{654E47DA-0CAA-4941-9D02-50F4AE2283C9}" destId="{6675CC6D-B64A-4DEA-ABD8-315D587D6851}" srcOrd="0" destOrd="0" presId="urn:microsoft.com/office/officeart/2016/7/layout/RepeatingBendingProcessNew"/>
    <dgm:cxn modelId="{F713BDBD-77E0-49DC-BD57-6A79D823854A}" type="presOf" srcId="{9FBF18E8-EE64-41EB-B542-12465CD952A2}" destId="{C3CCA6E2-3008-4CBA-B58A-0A3D22763E23}" srcOrd="0" destOrd="0" presId="urn:microsoft.com/office/officeart/2016/7/layout/RepeatingBendingProcessNew"/>
    <dgm:cxn modelId="{E4BB97C7-DCE8-4E34-942E-AD11DDE0A2ED}" srcId="{EED2E68B-C2A3-4EB9-AAE5-723E35D73B2B}" destId="{1887FD44-6A5D-4106-B059-D6627FA5F428}" srcOrd="2" destOrd="0" parTransId="{ECA8B2F7-F61C-4BD2-8626-64CBCFA1AC37}" sibTransId="{39B77E18-E045-4A01-8ACA-049585A4E294}"/>
    <dgm:cxn modelId="{FC6A7DCB-1251-4FDF-8E52-71E3B466C641}" type="presOf" srcId="{1D90EF08-F558-4AF2-B777-CF25D1974755}" destId="{45F5B02C-6C95-4885-B873-E06B2EBBEE93}" srcOrd="0" destOrd="0" presId="urn:microsoft.com/office/officeart/2016/7/layout/RepeatingBendingProcessNew"/>
    <dgm:cxn modelId="{21FDB2D4-A318-4CD8-89FD-7CEEF2C3FEDC}" type="presOf" srcId="{AC6F5919-DD00-4B2B-9186-5CB57FE8AE65}" destId="{5635362F-FB22-4543-BC4A-0A01B3993BD3}" srcOrd="1" destOrd="0" presId="urn:microsoft.com/office/officeart/2016/7/layout/RepeatingBendingProcessNew"/>
    <dgm:cxn modelId="{B5F8C2E0-FBC6-4E7B-8685-17AB78FC0191}" type="presOf" srcId="{7B8B2AA3-9739-4225-87D7-C4DA83E793D4}" destId="{735C72D2-6D02-4566-95EC-051BF2BFB3A2}" srcOrd="0" destOrd="0" presId="urn:microsoft.com/office/officeart/2016/7/layout/RepeatingBendingProcessNew"/>
    <dgm:cxn modelId="{5B628EE1-F0F9-4B48-8B94-149B975E14F4}" type="presOf" srcId="{1887FD44-6A5D-4106-B059-D6627FA5F428}" destId="{2FBC4F6D-405C-4D99-A96E-28414402974B}" srcOrd="0" destOrd="0" presId="urn:microsoft.com/office/officeart/2016/7/layout/RepeatingBendingProcessNew"/>
    <dgm:cxn modelId="{FF56E5ED-536A-4B1F-8267-BA1CD2BAAADE}" type="presOf" srcId="{C058D3DB-46E3-44BD-8B0A-BE476E2890A8}" destId="{CF7FF141-2C60-480E-9B5A-491CF188850C}" srcOrd="1" destOrd="0" presId="urn:microsoft.com/office/officeart/2016/7/layout/RepeatingBendingProcessNew"/>
    <dgm:cxn modelId="{CCF71EEF-9510-4C76-A072-41F4C161AF7D}" type="presOf" srcId="{06232CAF-EBCD-4FD6-8FB5-08F65263BB12}" destId="{DBA7BE42-8194-44B9-86BE-D9FC4069E27F}" srcOrd="0" destOrd="0" presId="urn:microsoft.com/office/officeart/2016/7/layout/RepeatingBendingProcessNew"/>
    <dgm:cxn modelId="{2E06F3F0-9034-481D-BD9E-F3F2CC88B940}" type="presOf" srcId="{526C31CA-D52F-4E15-A127-32AC535841E8}" destId="{7ED89642-2540-492D-A10C-AAE2CBDFB7D1}" srcOrd="0" destOrd="0" presId="urn:microsoft.com/office/officeart/2016/7/layout/RepeatingBendingProcessNew"/>
    <dgm:cxn modelId="{A143D0F1-63F7-4056-B9A6-D61C41B61B14}" type="presOf" srcId="{39B77E18-E045-4A01-8ACA-049585A4E294}" destId="{60F98F01-E86A-483B-B807-A1D7934BF301}" srcOrd="1" destOrd="0" presId="urn:microsoft.com/office/officeart/2016/7/layout/RepeatingBendingProcessNew"/>
    <dgm:cxn modelId="{C2139BF3-CC8F-44F8-A108-B9B7B33A1374}" type="presOf" srcId="{293D5129-940A-40BC-AB03-E6C5843E8D47}" destId="{D1FC5D8E-2C07-435C-97C3-B5A24D16D0C3}" srcOrd="0" destOrd="0" presId="urn:microsoft.com/office/officeart/2016/7/layout/RepeatingBendingProcessNew"/>
    <dgm:cxn modelId="{D33DD9FA-C813-4FB3-ACDD-8BE5CE7B2650}" srcId="{EED2E68B-C2A3-4EB9-AAE5-723E35D73B2B}" destId="{6B20E391-7F92-4FDA-9FDC-7E42C0EFEBF2}" srcOrd="5" destOrd="0" parTransId="{3C6011B9-99EA-4D43-97F8-C2506E9685E3}" sibTransId="{654E47DA-0CAA-4941-9D02-50F4AE2283C9}"/>
    <dgm:cxn modelId="{A4B1398C-1DB4-4B28-A917-FFD6BE7A0F1F}" type="presParOf" srcId="{737E5660-F864-4743-A299-B4AA04CB528F}" destId="{3C7CB3F1-B54A-4C17-A092-BADD8C43DDE5}" srcOrd="0" destOrd="0" presId="urn:microsoft.com/office/officeart/2016/7/layout/RepeatingBendingProcessNew"/>
    <dgm:cxn modelId="{97FFEC99-9F41-4E98-9E57-F22C02B09579}" type="presParOf" srcId="{737E5660-F864-4743-A299-B4AA04CB528F}" destId="{C3CCA6E2-3008-4CBA-B58A-0A3D22763E23}" srcOrd="1" destOrd="0" presId="urn:microsoft.com/office/officeart/2016/7/layout/RepeatingBendingProcessNew"/>
    <dgm:cxn modelId="{4491DAA0-2EB7-4755-884D-DDE69BDCCACC}" type="presParOf" srcId="{C3CCA6E2-3008-4CBA-B58A-0A3D22763E23}" destId="{52CD8D94-7915-4DDF-81A6-ADC0D1EA1949}" srcOrd="0" destOrd="0" presId="urn:microsoft.com/office/officeart/2016/7/layout/RepeatingBendingProcessNew"/>
    <dgm:cxn modelId="{B935C3D5-3144-40AD-BD97-09A9CC777C9F}" type="presParOf" srcId="{737E5660-F864-4743-A299-B4AA04CB528F}" destId="{7ED89642-2540-492D-A10C-AAE2CBDFB7D1}" srcOrd="2" destOrd="0" presId="urn:microsoft.com/office/officeart/2016/7/layout/RepeatingBendingProcessNew"/>
    <dgm:cxn modelId="{D1077503-84D7-4F5F-BB79-34B59B333222}" type="presParOf" srcId="{737E5660-F864-4743-A299-B4AA04CB528F}" destId="{D1FC5D8E-2C07-435C-97C3-B5A24D16D0C3}" srcOrd="3" destOrd="0" presId="urn:microsoft.com/office/officeart/2016/7/layout/RepeatingBendingProcessNew"/>
    <dgm:cxn modelId="{4370E1A3-8B8A-4B76-89F0-A057BD3906E0}" type="presParOf" srcId="{D1FC5D8E-2C07-435C-97C3-B5A24D16D0C3}" destId="{5AD4D7D3-B75F-4D45-93EE-BC7AFDC79827}" srcOrd="0" destOrd="0" presId="urn:microsoft.com/office/officeart/2016/7/layout/RepeatingBendingProcessNew"/>
    <dgm:cxn modelId="{08815C23-CFE5-4D08-98B6-638CB9EEDE21}" type="presParOf" srcId="{737E5660-F864-4743-A299-B4AA04CB528F}" destId="{2FBC4F6D-405C-4D99-A96E-28414402974B}" srcOrd="4" destOrd="0" presId="urn:microsoft.com/office/officeart/2016/7/layout/RepeatingBendingProcessNew"/>
    <dgm:cxn modelId="{02F83989-37F7-4A3E-9C70-30B9AEA05B39}" type="presParOf" srcId="{737E5660-F864-4743-A299-B4AA04CB528F}" destId="{B3F2818F-5418-4737-B913-FDB14D41ACC1}" srcOrd="5" destOrd="0" presId="urn:microsoft.com/office/officeart/2016/7/layout/RepeatingBendingProcessNew"/>
    <dgm:cxn modelId="{F356A412-5CD9-4480-AE69-F5D0678F0DF8}" type="presParOf" srcId="{B3F2818F-5418-4737-B913-FDB14D41ACC1}" destId="{60F98F01-E86A-483B-B807-A1D7934BF301}" srcOrd="0" destOrd="0" presId="urn:microsoft.com/office/officeart/2016/7/layout/RepeatingBendingProcessNew"/>
    <dgm:cxn modelId="{D691BEA8-BDFB-4CC0-BD1F-E6E5D5B5FD82}" type="presParOf" srcId="{737E5660-F864-4743-A299-B4AA04CB528F}" destId="{DBA7BE42-8194-44B9-86BE-D9FC4069E27F}" srcOrd="6" destOrd="0" presId="urn:microsoft.com/office/officeart/2016/7/layout/RepeatingBendingProcessNew"/>
    <dgm:cxn modelId="{F51C26CA-9824-414E-8918-0B544530827F}" type="presParOf" srcId="{737E5660-F864-4743-A299-B4AA04CB528F}" destId="{1AB5E9FF-F80A-4E1F-9CF3-D6CB458DA941}" srcOrd="7" destOrd="0" presId="urn:microsoft.com/office/officeart/2016/7/layout/RepeatingBendingProcessNew"/>
    <dgm:cxn modelId="{FE0A1810-3246-44B6-83E4-41E5E3E2904B}" type="presParOf" srcId="{1AB5E9FF-F80A-4E1F-9CF3-D6CB458DA941}" destId="{5635362F-FB22-4543-BC4A-0A01B3993BD3}" srcOrd="0" destOrd="0" presId="urn:microsoft.com/office/officeart/2016/7/layout/RepeatingBendingProcessNew"/>
    <dgm:cxn modelId="{A0BADCD2-279D-461F-9361-B1DA87C787AF}" type="presParOf" srcId="{737E5660-F864-4743-A299-B4AA04CB528F}" destId="{335571D6-AE74-4B5A-B6C7-13E43062C6B2}" srcOrd="8" destOrd="0" presId="urn:microsoft.com/office/officeart/2016/7/layout/RepeatingBendingProcessNew"/>
    <dgm:cxn modelId="{558A588D-8A2D-460F-8188-1D4D3389D1B4}" type="presParOf" srcId="{737E5660-F864-4743-A299-B4AA04CB528F}" destId="{EDC7DEE4-72C8-45E4-98E6-CEC66B64DE2F}" srcOrd="9" destOrd="0" presId="urn:microsoft.com/office/officeart/2016/7/layout/RepeatingBendingProcessNew"/>
    <dgm:cxn modelId="{401615BA-C17C-49FE-9F4C-51B0B34A3381}" type="presParOf" srcId="{EDC7DEE4-72C8-45E4-98E6-CEC66B64DE2F}" destId="{8430D339-8BC4-418B-B923-A31F4F19F4D3}" srcOrd="0" destOrd="0" presId="urn:microsoft.com/office/officeart/2016/7/layout/RepeatingBendingProcessNew"/>
    <dgm:cxn modelId="{5685FCB2-01C6-4319-94F3-CCF244C3ED60}" type="presParOf" srcId="{737E5660-F864-4743-A299-B4AA04CB528F}" destId="{C77EE746-67D5-47AF-885D-0EAAE599A374}" srcOrd="10" destOrd="0" presId="urn:microsoft.com/office/officeart/2016/7/layout/RepeatingBendingProcessNew"/>
    <dgm:cxn modelId="{8D00572F-4146-49C3-BEDA-616BC135B82B}" type="presParOf" srcId="{737E5660-F864-4743-A299-B4AA04CB528F}" destId="{6675CC6D-B64A-4DEA-ABD8-315D587D6851}" srcOrd="11" destOrd="0" presId="urn:microsoft.com/office/officeart/2016/7/layout/RepeatingBendingProcessNew"/>
    <dgm:cxn modelId="{39DFEECC-986A-44E8-B358-BBFD876E0CA1}" type="presParOf" srcId="{6675CC6D-B64A-4DEA-ABD8-315D587D6851}" destId="{961154C3-289C-49C6-86BC-1167CDA52A9D}" srcOrd="0" destOrd="0" presId="urn:microsoft.com/office/officeart/2016/7/layout/RepeatingBendingProcessNew"/>
    <dgm:cxn modelId="{8FAAE259-08D7-4648-A4DF-079BD75FB2BA}" type="presParOf" srcId="{737E5660-F864-4743-A299-B4AA04CB528F}" destId="{8B2FD8F8-D0F5-452D-8AE5-162D7C5B83D8}" srcOrd="12" destOrd="0" presId="urn:microsoft.com/office/officeart/2016/7/layout/RepeatingBendingProcessNew"/>
    <dgm:cxn modelId="{4C670E0D-3185-48E7-AE93-C7F9F92CF7B8}" type="presParOf" srcId="{737E5660-F864-4743-A299-B4AA04CB528F}" destId="{69B273E1-B10F-407B-9009-D7D12E229C24}" srcOrd="13" destOrd="0" presId="urn:microsoft.com/office/officeart/2016/7/layout/RepeatingBendingProcessNew"/>
    <dgm:cxn modelId="{31EA2B35-6415-4BEB-9E08-D72525396473}" type="presParOf" srcId="{69B273E1-B10F-407B-9009-D7D12E229C24}" destId="{A6861EDB-0916-4356-983C-1DA79E9248BF}" srcOrd="0" destOrd="0" presId="urn:microsoft.com/office/officeart/2016/7/layout/RepeatingBendingProcessNew"/>
    <dgm:cxn modelId="{70F77681-B291-42CB-BFEA-A45C41ED6497}" type="presParOf" srcId="{737E5660-F864-4743-A299-B4AA04CB528F}" destId="{735C72D2-6D02-4566-95EC-051BF2BFB3A2}" srcOrd="14" destOrd="0" presId="urn:microsoft.com/office/officeart/2016/7/layout/RepeatingBendingProcessNew"/>
    <dgm:cxn modelId="{A0C631D4-13DF-45CF-904D-6A98925F8CBE}" type="presParOf" srcId="{737E5660-F864-4743-A299-B4AA04CB528F}" destId="{4A5FF0AC-188F-458D-82A7-A8F49DE524FE}" srcOrd="15" destOrd="0" presId="urn:microsoft.com/office/officeart/2016/7/layout/RepeatingBendingProcessNew"/>
    <dgm:cxn modelId="{228F6BB3-6EBB-43CF-B348-AED90F7402E5}" type="presParOf" srcId="{4A5FF0AC-188F-458D-82A7-A8F49DE524FE}" destId="{CF7FF141-2C60-480E-9B5A-491CF188850C}" srcOrd="0" destOrd="0" presId="urn:microsoft.com/office/officeart/2016/7/layout/RepeatingBendingProcessNew"/>
    <dgm:cxn modelId="{50A5FBDB-1F2B-4BF4-B248-29FA44EC976F}" type="presParOf" srcId="{737E5660-F864-4743-A299-B4AA04CB528F}" destId="{45F5B02C-6C95-4885-B873-E06B2EBBEE93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5DFC80-8FBB-420B-99C9-BB009DC0B1E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DA09251-A237-45F1-8E67-B47D3FFEED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AttributeError on KinematicsState: state.kinematics_estimated.pose did not exist. Use position + orientation separately.</a:t>
          </a:r>
        </a:p>
      </dgm:t>
    </dgm:pt>
    <dgm:pt modelId="{D624D49A-961E-4683-941F-7FB2BB20392D}" type="parTrans" cxnId="{A9ED4AB4-0850-4C4A-BEC8-C2718EFADF7D}">
      <dgm:prSet/>
      <dgm:spPr/>
      <dgm:t>
        <a:bodyPr/>
        <a:lstStyle/>
        <a:p>
          <a:endParaRPr lang="en-US"/>
        </a:p>
      </dgm:t>
    </dgm:pt>
    <dgm:pt modelId="{2FC3B2F5-08DF-47CA-BE3D-7F31F71E9B87}" type="sibTrans" cxnId="{A9ED4AB4-0850-4C4A-BEC8-C2718EFADF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450717-5EA2-4661-979F-E3DA89A41D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Obstacle Too Close False Positives: LiDAR noise and thresholds caused false positives. Adjust OCCUPIED_THRESHOLD.</a:t>
          </a:r>
        </a:p>
      </dgm:t>
    </dgm:pt>
    <dgm:pt modelId="{EC046252-CE08-401D-8204-549C4C20467A}" type="parTrans" cxnId="{8EBA4BAB-BE44-47BC-8C83-4B59CD7AA7C7}">
      <dgm:prSet/>
      <dgm:spPr/>
      <dgm:t>
        <a:bodyPr/>
        <a:lstStyle/>
        <a:p>
          <a:endParaRPr lang="en-US"/>
        </a:p>
      </dgm:t>
    </dgm:pt>
    <dgm:pt modelId="{D4818047-E949-44EC-9D30-7C2758904A21}" type="sibTrans" cxnId="{8EBA4BAB-BE44-47BC-8C83-4B59CD7AA7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DDD223-6099-4CD3-BCAE-C61A5DD434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3. Random Circling: CNN corrections (untrained) and moving grid origin caused oscillations.</a:t>
          </a:r>
        </a:p>
        <a:p>
          <a:pPr>
            <a:lnSpc>
              <a:spcPct val="100000"/>
            </a:lnSpc>
          </a:pPr>
          <a:r>
            <a:rPr lang="en-US" dirty="0"/>
            <a:t>3A. Random Lunging (shown in gif): No CNN applied but PD velocity commands do not smoothly mesh with each other</a:t>
          </a:r>
        </a:p>
      </dgm:t>
    </dgm:pt>
    <dgm:pt modelId="{73B7DB8B-BB04-43AE-AB3D-36F2101F3D53}" type="parTrans" cxnId="{91F7E0BE-9E66-49CF-91DB-94A7C0112EDF}">
      <dgm:prSet/>
      <dgm:spPr/>
      <dgm:t>
        <a:bodyPr/>
        <a:lstStyle/>
        <a:p>
          <a:endParaRPr lang="en-US"/>
        </a:p>
      </dgm:t>
    </dgm:pt>
    <dgm:pt modelId="{BCE0E302-F9C9-4BAB-BEDC-80DFD66230E2}" type="sibTrans" cxnId="{91F7E0BE-9E66-49CF-91DB-94A7C0112E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6A3F09C-90C5-4AE7-B157-1C6702F0B5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 Altitude Drift: Solved with PID controller for vertical velocity.</a:t>
          </a:r>
        </a:p>
      </dgm:t>
    </dgm:pt>
    <dgm:pt modelId="{3D864537-D0B3-4BE3-A926-9EF3B8F031AB}" type="parTrans" cxnId="{9A208DD9-B014-4EAF-9259-8C1EF5A24D8B}">
      <dgm:prSet/>
      <dgm:spPr/>
      <dgm:t>
        <a:bodyPr/>
        <a:lstStyle/>
        <a:p>
          <a:endParaRPr lang="en-US"/>
        </a:p>
      </dgm:t>
    </dgm:pt>
    <dgm:pt modelId="{729D8418-58E5-461D-94F9-A5D02C1BEB3A}" type="sibTrans" cxnId="{9A208DD9-B014-4EAF-9259-8C1EF5A24D8B}">
      <dgm:prSet/>
      <dgm:spPr/>
      <dgm:t>
        <a:bodyPr/>
        <a:lstStyle/>
        <a:p>
          <a:endParaRPr lang="en-US"/>
        </a:p>
      </dgm:t>
    </dgm:pt>
    <dgm:pt modelId="{F8AFDE43-1CFD-4C76-A7AA-EE7ABC0F70B9}" type="pres">
      <dgm:prSet presAssocID="{EA5DFC80-8FBB-420B-99C9-BB009DC0B1EB}" presName="root" presStyleCnt="0">
        <dgm:presLayoutVars>
          <dgm:dir/>
          <dgm:resizeHandles val="exact"/>
        </dgm:presLayoutVars>
      </dgm:prSet>
      <dgm:spPr/>
    </dgm:pt>
    <dgm:pt modelId="{80EE777E-CEC4-45B8-BD21-0C5ED0EB3D51}" type="pres">
      <dgm:prSet presAssocID="{EA5DFC80-8FBB-420B-99C9-BB009DC0B1EB}" presName="container" presStyleCnt="0">
        <dgm:presLayoutVars>
          <dgm:dir/>
          <dgm:resizeHandles val="exact"/>
        </dgm:presLayoutVars>
      </dgm:prSet>
      <dgm:spPr/>
    </dgm:pt>
    <dgm:pt modelId="{772C3282-CB0C-4904-88C0-D50226B69196}" type="pres">
      <dgm:prSet presAssocID="{DDA09251-A237-45F1-8E67-B47D3FFEEDB2}" presName="compNode" presStyleCnt="0"/>
      <dgm:spPr/>
    </dgm:pt>
    <dgm:pt modelId="{A4008F1C-094E-466F-9302-BFA953378429}" type="pres">
      <dgm:prSet presAssocID="{DDA09251-A237-45F1-8E67-B47D3FFEEDB2}" presName="iconBgRect" presStyleLbl="bgShp" presStyleIdx="0" presStyleCnt="4"/>
      <dgm:spPr/>
    </dgm:pt>
    <dgm:pt modelId="{2B5F8479-031A-447C-8669-78358347CB3D}" type="pres">
      <dgm:prSet presAssocID="{DDA09251-A237-45F1-8E67-B47D3FFEEDB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y"/>
        </a:ext>
      </dgm:extLst>
    </dgm:pt>
    <dgm:pt modelId="{AEDBE332-4F90-404F-9CCF-CC38342933E6}" type="pres">
      <dgm:prSet presAssocID="{DDA09251-A237-45F1-8E67-B47D3FFEEDB2}" presName="spaceRect" presStyleCnt="0"/>
      <dgm:spPr/>
    </dgm:pt>
    <dgm:pt modelId="{01FC59C4-879C-40D6-8EF4-B36A28C591CE}" type="pres">
      <dgm:prSet presAssocID="{DDA09251-A237-45F1-8E67-B47D3FFEEDB2}" presName="textRect" presStyleLbl="revTx" presStyleIdx="0" presStyleCnt="4">
        <dgm:presLayoutVars>
          <dgm:chMax val="1"/>
          <dgm:chPref val="1"/>
        </dgm:presLayoutVars>
      </dgm:prSet>
      <dgm:spPr/>
    </dgm:pt>
    <dgm:pt modelId="{4582B8C7-501E-4BDA-AA18-C913250D013E}" type="pres">
      <dgm:prSet presAssocID="{2FC3B2F5-08DF-47CA-BE3D-7F31F71E9B87}" presName="sibTrans" presStyleLbl="sibTrans2D1" presStyleIdx="0" presStyleCnt="0"/>
      <dgm:spPr/>
    </dgm:pt>
    <dgm:pt modelId="{E173866A-EDE3-4C84-8797-C4545DCD5009}" type="pres">
      <dgm:prSet presAssocID="{1E450717-5EA2-4661-979F-E3DA89A41DEC}" presName="compNode" presStyleCnt="0"/>
      <dgm:spPr/>
    </dgm:pt>
    <dgm:pt modelId="{3BF74E5E-52D3-4A54-9797-26DBBD54B652}" type="pres">
      <dgm:prSet presAssocID="{1E450717-5EA2-4661-979F-E3DA89A41DEC}" presName="iconBgRect" presStyleLbl="bgShp" presStyleIdx="1" presStyleCnt="4"/>
      <dgm:spPr/>
    </dgm:pt>
    <dgm:pt modelId="{62A8B65D-6AB6-49BD-96EE-E4C3FE7AE35B}" type="pres">
      <dgm:prSet presAssocID="{1E450717-5EA2-4661-979F-E3DA89A41D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81C03A2D-7EEB-41E1-A009-4EDAA86EA62D}" type="pres">
      <dgm:prSet presAssocID="{1E450717-5EA2-4661-979F-E3DA89A41DEC}" presName="spaceRect" presStyleCnt="0"/>
      <dgm:spPr/>
    </dgm:pt>
    <dgm:pt modelId="{D4080202-0463-4C33-8EB4-B1A0E907EA88}" type="pres">
      <dgm:prSet presAssocID="{1E450717-5EA2-4661-979F-E3DA89A41DEC}" presName="textRect" presStyleLbl="revTx" presStyleIdx="1" presStyleCnt="4">
        <dgm:presLayoutVars>
          <dgm:chMax val="1"/>
          <dgm:chPref val="1"/>
        </dgm:presLayoutVars>
      </dgm:prSet>
      <dgm:spPr/>
    </dgm:pt>
    <dgm:pt modelId="{03772E26-41C5-43A8-A3B4-5B3EC336738F}" type="pres">
      <dgm:prSet presAssocID="{D4818047-E949-44EC-9D30-7C2758904A21}" presName="sibTrans" presStyleLbl="sibTrans2D1" presStyleIdx="0" presStyleCnt="0"/>
      <dgm:spPr/>
    </dgm:pt>
    <dgm:pt modelId="{F857D15A-F584-45BB-A093-C5BA705D3A22}" type="pres">
      <dgm:prSet presAssocID="{F3DDD223-6099-4CD3-BCAE-C61A5DD434AD}" presName="compNode" presStyleCnt="0"/>
      <dgm:spPr/>
    </dgm:pt>
    <dgm:pt modelId="{DC2D3E2F-1CCC-488B-8D05-9F16529FA326}" type="pres">
      <dgm:prSet presAssocID="{F3DDD223-6099-4CD3-BCAE-C61A5DD434AD}" presName="iconBgRect" presStyleLbl="bgShp" presStyleIdx="2" presStyleCnt="4"/>
      <dgm:spPr/>
    </dgm:pt>
    <dgm:pt modelId="{2A4BF2AD-315F-4B59-866F-5DA760958A07}" type="pres">
      <dgm:prSet presAssocID="{F3DDD223-6099-4CD3-BCAE-C61A5DD434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0CCF448C-753B-4533-A674-05D64897972C}" type="pres">
      <dgm:prSet presAssocID="{F3DDD223-6099-4CD3-BCAE-C61A5DD434AD}" presName="spaceRect" presStyleCnt="0"/>
      <dgm:spPr/>
    </dgm:pt>
    <dgm:pt modelId="{75C1735F-BCB5-4AA8-877F-E5B24EB0DBC0}" type="pres">
      <dgm:prSet presAssocID="{F3DDD223-6099-4CD3-BCAE-C61A5DD434AD}" presName="textRect" presStyleLbl="revTx" presStyleIdx="2" presStyleCnt="4">
        <dgm:presLayoutVars>
          <dgm:chMax val="1"/>
          <dgm:chPref val="1"/>
        </dgm:presLayoutVars>
      </dgm:prSet>
      <dgm:spPr/>
    </dgm:pt>
    <dgm:pt modelId="{E7582EAF-5551-4A82-A935-02AC60B23B6D}" type="pres">
      <dgm:prSet presAssocID="{BCE0E302-F9C9-4BAB-BEDC-80DFD66230E2}" presName="sibTrans" presStyleLbl="sibTrans2D1" presStyleIdx="0" presStyleCnt="0"/>
      <dgm:spPr/>
    </dgm:pt>
    <dgm:pt modelId="{C089D2BB-282D-4F84-A092-5DD1E3438954}" type="pres">
      <dgm:prSet presAssocID="{A6A3F09C-90C5-4AE7-B157-1C6702F0B530}" presName="compNode" presStyleCnt="0"/>
      <dgm:spPr/>
    </dgm:pt>
    <dgm:pt modelId="{834CCC5A-5416-4ADC-84B9-C450B4380B9D}" type="pres">
      <dgm:prSet presAssocID="{A6A3F09C-90C5-4AE7-B157-1C6702F0B530}" presName="iconBgRect" presStyleLbl="bgShp" presStyleIdx="3" presStyleCnt="4"/>
      <dgm:spPr/>
    </dgm:pt>
    <dgm:pt modelId="{49D47968-F616-42A6-BDE9-34BA63A43258}" type="pres">
      <dgm:prSet presAssocID="{A6A3F09C-90C5-4AE7-B157-1C6702F0B53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696FE702-9061-4815-A8C2-D006B249F0CD}" type="pres">
      <dgm:prSet presAssocID="{A6A3F09C-90C5-4AE7-B157-1C6702F0B530}" presName="spaceRect" presStyleCnt="0"/>
      <dgm:spPr/>
    </dgm:pt>
    <dgm:pt modelId="{C41B154A-C1C4-46F4-9393-B4BB50A95CCD}" type="pres">
      <dgm:prSet presAssocID="{A6A3F09C-90C5-4AE7-B157-1C6702F0B53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D11A431-F149-454B-ADED-CAEEF7954239}" type="presOf" srcId="{1E450717-5EA2-4661-979F-E3DA89A41DEC}" destId="{D4080202-0463-4C33-8EB4-B1A0E907EA88}" srcOrd="0" destOrd="0" presId="urn:microsoft.com/office/officeart/2018/2/layout/IconCircleList"/>
    <dgm:cxn modelId="{2D5D693E-C3A6-4FEA-B67C-E1AD29D4AA0A}" type="presOf" srcId="{2FC3B2F5-08DF-47CA-BE3D-7F31F71E9B87}" destId="{4582B8C7-501E-4BDA-AA18-C913250D013E}" srcOrd="0" destOrd="0" presId="urn:microsoft.com/office/officeart/2018/2/layout/IconCircleList"/>
    <dgm:cxn modelId="{647A187F-561E-4AF4-ADC8-3E40FF0931F4}" type="presOf" srcId="{EA5DFC80-8FBB-420B-99C9-BB009DC0B1EB}" destId="{F8AFDE43-1CFD-4C76-A7AA-EE7ABC0F70B9}" srcOrd="0" destOrd="0" presId="urn:microsoft.com/office/officeart/2018/2/layout/IconCircleList"/>
    <dgm:cxn modelId="{8F6F289A-FD56-40C5-AB85-F46400961A3A}" type="presOf" srcId="{A6A3F09C-90C5-4AE7-B157-1C6702F0B530}" destId="{C41B154A-C1C4-46F4-9393-B4BB50A95CCD}" srcOrd="0" destOrd="0" presId="urn:microsoft.com/office/officeart/2018/2/layout/IconCircleList"/>
    <dgm:cxn modelId="{8EBA4BAB-BE44-47BC-8C83-4B59CD7AA7C7}" srcId="{EA5DFC80-8FBB-420B-99C9-BB009DC0B1EB}" destId="{1E450717-5EA2-4661-979F-E3DA89A41DEC}" srcOrd="1" destOrd="0" parTransId="{EC046252-CE08-401D-8204-549C4C20467A}" sibTransId="{D4818047-E949-44EC-9D30-7C2758904A21}"/>
    <dgm:cxn modelId="{A9ED4AB4-0850-4C4A-BEC8-C2718EFADF7D}" srcId="{EA5DFC80-8FBB-420B-99C9-BB009DC0B1EB}" destId="{DDA09251-A237-45F1-8E67-B47D3FFEEDB2}" srcOrd="0" destOrd="0" parTransId="{D624D49A-961E-4683-941F-7FB2BB20392D}" sibTransId="{2FC3B2F5-08DF-47CA-BE3D-7F31F71E9B87}"/>
    <dgm:cxn modelId="{91F7E0BE-9E66-49CF-91DB-94A7C0112EDF}" srcId="{EA5DFC80-8FBB-420B-99C9-BB009DC0B1EB}" destId="{F3DDD223-6099-4CD3-BCAE-C61A5DD434AD}" srcOrd="2" destOrd="0" parTransId="{73B7DB8B-BB04-43AE-AB3D-36F2101F3D53}" sibTransId="{BCE0E302-F9C9-4BAB-BEDC-80DFD66230E2}"/>
    <dgm:cxn modelId="{74A7C0CB-EC04-4C0E-A9CD-8A09E2B10F08}" type="presOf" srcId="{D4818047-E949-44EC-9D30-7C2758904A21}" destId="{03772E26-41C5-43A8-A3B4-5B3EC336738F}" srcOrd="0" destOrd="0" presId="urn:microsoft.com/office/officeart/2018/2/layout/IconCircleList"/>
    <dgm:cxn modelId="{343D2CCF-54B9-47E9-90F5-F25502651606}" type="presOf" srcId="{F3DDD223-6099-4CD3-BCAE-C61A5DD434AD}" destId="{75C1735F-BCB5-4AA8-877F-E5B24EB0DBC0}" srcOrd="0" destOrd="0" presId="urn:microsoft.com/office/officeart/2018/2/layout/IconCircleList"/>
    <dgm:cxn modelId="{9A208DD9-B014-4EAF-9259-8C1EF5A24D8B}" srcId="{EA5DFC80-8FBB-420B-99C9-BB009DC0B1EB}" destId="{A6A3F09C-90C5-4AE7-B157-1C6702F0B530}" srcOrd="3" destOrd="0" parTransId="{3D864537-D0B3-4BE3-A926-9EF3B8F031AB}" sibTransId="{729D8418-58E5-461D-94F9-A5D02C1BEB3A}"/>
    <dgm:cxn modelId="{56AEAADA-8AA4-4932-BDD1-CB17B34213A6}" type="presOf" srcId="{BCE0E302-F9C9-4BAB-BEDC-80DFD66230E2}" destId="{E7582EAF-5551-4A82-A935-02AC60B23B6D}" srcOrd="0" destOrd="0" presId="urn:microsoft.com/office/officeart/2018/2/layout/IconCircleList"/>
    <dgm:cxn modelId="{27CAB3DA-448E-4345-B56A-D095B12D876B}" type="presOf" srcId="{DDA09251-A237-45F1-8E67-B47D3FFEEDB2}" destId="{01FC59C4-879C-40D6-8EF4-B36A28C591CE}" srcOrd="0" destOrd="0" presId="urn:microsoft.com/office/officeart/2018/2/layout/IconCircleList"/>
    <dgm:cxn modelId="{DB0B2AAB-82F6-4566-8298-A68604744BE9}" type="presParOf" srcId="{F8AFDE43-1CFD-4C76-A7AA-EE7ABC0F70B9}" destId="{80EE777E-CEC4-45B8-BD21-0C5ED0EB3D51}" srcOrd="0" destOrd="0" presId="urn:microsoft.com/office/officeart/2018/2/layout/IconCircleList"/>
    <dgm:cxn modelId="{725A1C7C-A764-42C6-B8C3-83F130ED920D}" type="presParOf" srcId="{80EE777E-CEC4-45B8-BD21-0C5ED0EB3D51}" destId="{772C3282-CB0C-4904-88C0-D50226B69196}" srcOrd="0" destOrd="0" presId="urn:microsoft.com/office/officeart/2018/2/layout/IconCircleList"/>
    <dgm:cxn modelId="{5C0C0315-126B-4C3B-BF98-71A369631C39}" type="presParOf" srcId="{772C3282-CB0C-4904-88C0-D50226B69196}" destId="{A4008F1C-094E-466F-9302-BFA953378429}" srcOrd="0" destOrd="0" presId="urn:microsoft.com/office/officeart/2018/2/layout/IconCircleList"/>
    <dgm:cxn modelId="{80806FCB-54DD-4391-8E8C-CA0CAD513B49}" type="presParOf" srcId="{772C3282-CB0C-4904-88C0-D50226B69196}" destId="{2B5F8479-031A-447C-8669-78358347CB3D}" srcOrd="1" destOrd="0" presId="urn:microsoft.com/office/officeart/2018/2/layout/IconCircleList"/>
    <dgm:cxn modelId="{32D80CDC-A9DE-4E58-B384-CC7C8DC4CC38}" type="presParOf" srcId="{772C3282-CB0C-4904-88C0-D50226B69196}" destId="{AEDBE332-4F90-404F-9CCF-CC38342933E6}" srcOrd="2" destOrd="0" presId="urn:microsoft.com/office/officeart/2018/2/layout/IconCircleList"/>
    <dgm:cxn modelId="{F44301F4-6996-495E-A83F-99E89832CF4F}" type="presParOf" srcId="{772C3282-CB0C-4904-88C0-D50226B69196}" destId="{01FC59C4-879C-40D6-8EF4-B36A28C591CE}" srcOrd="3" destOrd="0" presId="urn:microsoft.com/office/officeart/2018/2/layout/IconCircleList"/>
    <dgm:cxn modelId="{D6F6E385-0825-4BA4-9C16-106041B0590E}" type="presParOf" srcId="{80EE777E-CEC4-45B8-BD21-0C5ED0EB3D51}" destId="{4582B8C7-501E-4BDA-AA18-C913250D013E}" srcOrd="1" destOrd="0" presId="urn:microsoft.com/office/officeart/2018/2/layout/IconCircleList"/>
    <dgm:cxn modelId="{81CB6D3A-FC31-4906-BB4E-0544A7AD03F4}" type="presParOf" srcId="{80EE777E-CEC4-45B8-BD21-0C5ED0EB3D51}" destId="{E173866A-EDE3-4C84-8797-C4545DCD5009}" srcOrd="2" destOrd="0" presId="urn:microsoft.com/office/officeart/2018/2/layout/IconCircleList"/>
    <dgm:cxn modelId="{7A73DEB0-0268-4A95-A35B-00C2FB2ED994}" type="presParOf" srcId="{E173866A-EDE3-4C84-8797-C4545DCD5009}" destId="{3BF74E5E-52D3-4A54-9797-26DBBD54B652}" srcOrd="0" destOrd="0" presId="urn:microsoft.com/office/officeart/2018/2/layout/IconCircleList"/>
    <dgm:cxn modelId="{ACF84D31-578C-4237-8106-04451BA6196C}" type="presParOf" srcId="{E173866A-EDE3-4C84-8797-C4545DCD5009}" destId="{62A8B65D-6AB6-49BD-96EE-E4C3FE7AE35B}" srcOrd="1" destOrd="0" presId="urn:microsoft.com/office/officeart/2018/2/layout/IconCircleList"/>
    <dgm:cxn modelId="{AE94C112-039F-473F-A016-BCBFC2AFC886}" type="presParOf" srcId="{E173866A-EDE3-4C84-8797-C4545DCD5009}" destId="{81C03A2D-7EEB-41E1-A009-4EDAA86EA62D}" srcOrd="2" destOrd="0" presId="urn:microsoft.com/office/officeart/2018/2/layout/IconCircleList"/>
    <dgm:cxn modelId="{76016BAA-5BD7-4765-B68A-4B80F5420233}" type="presParOf" srcId="{E173866A-EDE3-4C84-8797-C4545DCD5009}" destId="{D4080202-0463-4C33-8EB4-B1A0E907EA88}" srcOrd="3" destOrd="0" presId="urn:microsoft.com/office/officeart/2018/2/layout/IconCircleList"/>
    <dgm:cxn modelId="{2865B493-B410-43DF-927D-3E84F156E9A8}" type="presParOf" srcId="{80EE777E-CEC4-45B8-BD21-0C5ED0EB3D51}" destId="{03772E26-41C5-43A8-A3B4-5B3EC336738F}" srcOrd="3" destOrd="0" presId="urn:microsoft.com/office/officeart/2018/2/layout/IconCircleList"/>
    <dgm:cxn modelId="{9279875A-1E9B-431E-9096-54DBAC296BD2}" type="presParOf" srcId="{80EE777E-CEC4-45B8-BD21-0C5ED0EB3D51}" destId="{F857D15A-F584-45BB-A093-C5BA705D3A22}" srcOrd="4" destOrd="0" presId="urn:microsoft.com/office/officeart/2018/2/layout/IconCircleList"/>
    <dgm:cxn modelId="{1764B67F-AEA1-4FF5-A59B-BB00A05FF3B3}" type="presParOf" srcId="{F857D15A-F584-45BB-A093-C5BA705D3A22}" destId="{DC2D3E2F-1CCC-488B-8D05-9F16529FA326}" srcOrd="0" destOrd="0" presId="urn:microsoft.com/office/officeart/2018/2/layout/IconCircleList"/>
    <dgm:cxn modelId="{94CC8C42-74F8-4FB1-B465-33EE3A3D1236}" type="presParOf" srcId="{F857D15A-F584-45BB-A093-C5BA705D3A22}" destId="{2A4BF2AD-315F-4B59-866F-5DA760958A07}" srcOrd="1" destOrd="0" presId="urn:microsoft.com/office/officeart/2018/2/layout/IconCircleList"/>
    <dgm:cxn modelId="{42E76823-0C22-4F5D-96AE-2F7AC515F649}" type="presParOf" srcId="{F857D15A-F584-45BB-A093-C5BA705D3A22}" destId="{0CCF448C-753B-4533-A674-05D64897972C}" srcOrd="2" destOrd="0" presId="urn:microsoft.com/office/officeart/2018/2/layout/IconCircleList"/>
    <dgm:cxn modelId="{0CAEF18A-B7B1-4394-8F29-C3AACD0BBD78}" type="presParOf" srcId="{F857D15A-F584-45BB-A093-C5BA705D3A22}" destId="{75C1735F-BCB5-4AA8-877F-E5B24EB0DBC0}" srcOrd="3" destOrd="0" presId="urn:microsoft.com/office/officeart/2018/2/layout/IconCircleList"/>
    <dgm:cxn modelId="{01DC7CF8-40A3-46D1-9625-AEE7B3DDCB29}" type="presParOf" srcId="{80EE777E-CEC4-45B8-BD21-0C5ED0EB3D51}" destId="{E7582EAF-5551-4A82-A935-02AC60B23B6D}" srcOrd="5" destOrd="0" presId="urn:microsoft.com/office/officeart/2018/2/layout/IconCircleList"/>
    <dgm:cxn modelId="{720E2CDF-D9C4-47F1-8B28-537484A215F2}" type="presParOf" srcId="{80EE777E-CEC4-45B8-BD21-0C5ED0EB3D51}" destId="{C089D2BB-282D-4F84-A092-5DD1E3438954}" srcOrd="6" destOrd="0" presId="urn:microsoft.com/office/officeart/2018/2/layout/IconCircleList"/>
    <dgm:cxn modelId="{98243BDB-A139-47C4-B5F0-5AE32D135E4A}" type="presParOf" srcId="{C089D2BB-282D-4F84-A092-5DD1E3438954}" destId="{834CCC5A-5416-4ADC-84B9-C450B4380B9D}" srcOrd="0" destOrd="0" presId="urn:microsoft.com/office/officeart/2018/2/layout/IconCircleList"/>
    <dgm:cxn modelId="{01EE8415-E040-4E24-82FC-C778E82B0B1B}" type="presParOf" srcId="{C089D2BB-282D-4F84-A092-5DD1E3438954}" destId="{49D47968-F616-42A6-BDE9-34BA63A43258}" srcOrd="1" destOrd="0" presId="urn:microsoft.com/office/officeart/2018/2/layout/IconCircleList"/>
    <dgm:cxn modelId="{79212FFA-BD09-449C-965E-09CB17A19034}" type="presParOf" srcId="{C089D2BB-282D-4F84-A092-5DD1E3438954}" destId="{696FE702-9061-4815-A8C2-D006B249F0CD}" srcOrd="2" destOrd="0" presId="urn:microsoft.com/office/officeart/2018/2/layout/IconCircleList"/>
    <dgm:cxn modelId="{B29AA995-FD72-42CA-B118-41C5559C69C2}" type="presParOf" srcId="{C089D2BB-282D-4F84-A092-5DD1E3438954}" destId="{C41B154A-C1C4-46F4-9393-B4BB50A95CC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8FF803-A838-4D31-B3B9-F4CAEACA831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3BE437-C8A5-4158-8630-1E6DC12CEB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Original plan: Use CNN to predict velocity corrections from LiDAR.</a:t>
          </a:r>
        </a:p>
      </dgm:t>
    </dgm:pt>
    <dgm:pt modelId="{7E1EC294-AB1C-4927-BA82-810240434EAC}" type="parTrans" cxnId="{37DDEA91-3E05-40BE-B059-409A18BF86B9}">
      <dgm:prSet/>
      <dgm:spPr/>
      <dgm:t>
        <a:bodyPr/>
        <a:lstStyle/>
        <a:p>
          <a:endParaRPr lang="en-US"/>
        </a:p>
      </dgm:t>
    </dgm:pt>
    <dgm:pt modelId="{3CDD74D2-DDC5-477D-AE09-A98F9020387F}" type="sibTrans" cxnId="{37DDEA91-3E05-40BE-B059-409A18BF86B9}">
      <dgm:prSet/>
      <dgm:spPr/>
      <dgm:t>
        <a:bodyPr/>
        <a:lstStyle/>
        <a:p>
          <a:endParaRPr lang="en-US"/>
        </a:p>
      </dgm:t>
    </dgm:pt>
    <dgm:pt modelId="{C981C54D-2A84-467D-9867-6823BA8759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Problems: Untrained model → random outputs → circling.</a:t>
          </a:r>
        </a:p>
      </dgm:t>
    </dgm:pt>
    <dgm:pt modelId="{F2584B94-6AAF-42E7-A8B0-7A01CFF0F735}" type="parTrans" cxnId="{FA2B8823-27DD-4FAB-8A5C-975FDF19DF3F}">
      <dgm:prSet/>
      <dgm:spPr/>
      <dgm:t>
        <a:bodyPr/>
        <a:lstStyle/>
        <a:p>
          <a:endParaRPr lang="en-US"/>
        </a:p>
      </dgm:t>
    </dgm:pt>
    <dgm:pt modelId="{4435670A-7616-4C9C-92D4-CE8451F3969E}" type="sibTrans" cxnId="{FA2B8823-27DD-4FAB-8A5C-975FDF19DF3F}">
      <dgm:prSet/>
      <dgm:spPr/>
      <dgm:t>
        <a:bodyPr/>
        <a:lstStyle/>
        <a:p>
          <a:endParaRPr lang="en-US"/>
        </a:p>
      </dgm:t>
    </dgm:pt>
    <dgm:pt modelId="{51EBA8A2-B7B1-4059-9458-66E127D97E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 decision: Disable CNN until baseline stable.</a:t>
          </a:r>
        </a:p>
      </dgm:t>
    </dgm:pt>
    <dgm:pt modelId="{18CED58D-B4DD-4613-9055-BDED68276A11}" type="parTrans" cxnId="{9C4565C3-6F2A-4A22-8517-9B15BF579EB6}">
      <dgm:prSet/>
      <dgm:spPr/>
      <dgm:t>
        <a:bodyPr/>
        <a:lstStyle/>
        <a:p>
          <a:endParaRPr lang="en-US"/>
        </a:p>
      </dgm:t>
    </dgm:pt>
    <dgm:pt modelId="{AA849AEC-854C-47E8-A0BF-1633405ED14F}" type="sibTrans" cxnId="{9C4565C3-6F2A-4A22-8517-9B15BF579EB6}">
      <dgm:prSet/>
      <dgm:spPr/>
      <dgm:t>
        <a:bodyPr/>
        <a:lstStyle/>
        <a:p>
          <a:endParaRPr lang="en-US"/>
        </a:p>
      </dgm:t>
    </dgm:pt>
    <dgm:pt modelId="{B34723E4-474B-4DFB-86E1-2C085DC013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plan: Hybrid approach: A* path + trained CNN corrections.</a:t>
          </a:r>
        </a:p>
      </dgm:t>
    </dgm:pt>
    <dgm:pt modelId="{4C887993-65D3-4E5C-81C3-BBAA1E3F4DA5}" type="parTrans" cxnId="{12FDB13E-EEFF-455C-98DB-664AFAE684C3}">
      <dgm:prSet/>
      <dgm:spPr/>
      <dgm:t>
        <a:bodyPr/>
        <a:lstStyle/>
        <a:p>
          <a:endParaRPr lang="en-US"/>
        </a:p>
      </dgm:t>
    </dgm:pt>
    <dgm:pt modelId="{AC578D9D-B2B0-4D53-9A42-4505F32F2731}" type="sibTrans" cxnId="{12FDB13E-EEFF-455C-98DB-664AFAE684C3}">
      <dgm:prSet/>
      <dgm:spPr/>
      <dgm:t>
        <a:bodyPr/>
        <a:lstStyle/>
        <a:p>
          <a:endParaRPr lang="en-US"/>
        </a:p>
      </dgm:t>
    </dgm:pt>
    <dgm:pt modelId="{F6A5830A-A701-4A87-91BD-0255547B6D70}" type="pres">
      <dgm:prSet presAssocID="{9E8FF803-A838-4D31-B3B9-F4CAEACA8316}" presName="root" presStyleCnt="0">
        <dgm:presLayoutVars>
          <dgm:dir/>
          <dgm:resizeHandles val="exact"/>
        </dgm:presLayoutVars>
      </dgm:prSet>
      <dgm:spPr/>
    </dgm:pt>
    <dgm:pt modelId="{86E863B6-7D88-407D-8176-1F4FE8DCC2AE}" type="pres">
      <dgm:prSet presAssocID="{E03BE437-C8A5-4158-8630-1E6DC12CEB43}" presName="compNode" presStyleCnt="0"/>
      <dgm:spPr/>
    </dgm:pt>
    <dgm:pt modelId="{D3DF8451-B1E7-4C11-AC10-AF969BB4BB17}" type="pres">
      <dgm:prSet presAssocID="{E03BE437-C8A5-4158-8630-1E6DC12CEB4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17A07E4-53DC-464F-B799-5D5BA1EA8861}" type="pres">
      <dgm:prSet presAssocID="{E03BE437-C8A5-4158-8630-1E6DC12CEB43}" presName="spaceRect" presStyleCnt="0"/>
      <dgm:spPr/>
    </dgm:pt>
    <dgm:pt modelId="{17D77ED5-AA5E-4A66-810F-CA69C15F6292}" type="pres">
      <dgm:prSet presAssocID="{E03BE437-C8A5-4158-8630-1E6DC12CEB43}" presName="textRect" presStyleLbl="revTx" presStyleIdx="0" presStyleCnt="4">
        <dgm:presLayoutVars>
          <dgm:chMax val="1"/>
          <dgm:chPref val="1"/>
        </dgm:presLayoutVars>
      </dgm:prSet>
      <dgm:spPr/>
    </dgm:pt>
    <dgm:pt modelId="{DE7A53C2-D642-41E4-81A1-26EC23CB1A32}" type="pres">
      <dgm:prSet presAssocID="{3CDD74D2-DDC5-477D-AE09-A98F9020387F}" presName="sibTrans" presStyleCnt="0"/>
      <dgm:spPr/>
    </dgm:pt>
    <dgm:pt modelId="{AF7BC8B3-16DD-42F2-9622-22672888A129}" type="pres">
      <dgm:prSet presAssocID="{C981C54D-2A84-467D-9867-6823BA87593C}" presName="compNode" presStyleCnt="0"/>
      <dgm:spPr/>
    </dgm:pt>
    <dgm:pt modelId="{EC06A9E7-B9B2-4260-9D93-8FBC46373BEB}" type="pres">
      <dgm:prSet presAssocID="{C981C54D-2A84-467D-9867-6823BA8759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8DE9D672-2515-4429-BE64-B77BD9A80333}" type="pres">
      <dgm:prSet presAssocID="{C981C54D-2A84-467D-9867-6823BA87593C}" presName="spaceRect" presStyleCnt="0"/>
      <dgm:spPr/>
    </dgm:pt>
    <dgm:pt modelId="{5E8D5288-2F01-4627-A4DB-BDDB9F9FFF36}" type="pres">
      <dgm:prSet presAssocID="{C981C54D-2A84-467D-9867-6823BA87593C}" presName="textRect" presStyleLbl="revTx" presStyleIdx="1" presStyleCnt="4">
        <dgm:presLayoutVars>
          <dgm:chMax val="1"/>
          <dgm:chPref val="1"/>
        </dgm:presLayoutVars>
      </dgm:prSet>
      <dgm:spPr/>
    </dgm:pt>
    <dgm:pt modelId="{5F93668A-D3DD-4DFB-8F98-FD02F20E0E2B}" type="pres">
      <dgm:prSet presAssocID="{4435670A-7616-4C9C-92D4-CE8451F3969E}" presName="sibTrans" presStyleCnt="0"/>
      <dgm:spPr/>
    </dgm:pt>
    <dgm:pt modelId="{7B0A97EE-C7DA-4A88-AFBC-A7FD3CEEB02C}" type="pres">
      <dgm:prSet presAssocID="{51EBA8A2-B7B1-4059-9458-66E127D97EB3}" presName="compNode" presStyleCnt="0"/>
      <dgm:spPr/>
    </dgm:pt>
    <dgm:pt modelId="{E0B556C3-7210-423B-8610-8C90DC2A7D26}" type="pres">
      <dgm:prSet presAssocID="{51EBA8A2-B7B1-4059-9458-66E127D97E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9BA73FB5-5E83-4B0A-9C00-B035CF32AFA6}" type="pres">
      <dgm:prSet presAssocID="{51EBA8A2-B7B1-4059-9458-66E127D97EB3}" presName="spaceRect" presStyleCnt="0"/>
      <dgm:spPr/>
    </dgm:pt>
    <dgm:pt modelId="{D6FB6DA4-C2A4-4D51-B2AD-E8F66ACD1392}" type="pres">
      <dgm:prSet presAssocID="{51EBA8A2-B7B1-4059-9458-66E127D97EB3}" presName="textRect" presStyleLbl="revTx" presStyleIdx="2" presStyleCnt="4">
        <dgm:presLayoutVars>
          <dgm:chMax val="1"/>
          <dgm:chPref val="1"/>
        </dgm:presLayoutVars>
      </dgm:prSet>
      <dgm:spPr/>
    </dgm:pt>
    <dgm:pt modelId="{AA1EEEAD-ED96-4A5B-A227-145A86C79062}" type="pres">
      <dgm:prSet presAssocID="{AA849AEC-854C-47E8-A0BF-1633405ED14F}" presName="sibTrans" presStyleCnt="0"/>
      <dgm:spPr/>
    </dgm:pt>
    <dgm:pt modelId="{0CFE75EA-017C-4DD1-A634-A891D60DA4BC}" type="pres">
      <dgm:prSet presAssocID="{B34723E4-474B-4DFB-86E1-2C085DC01397}" presName="compNode" presStyleCnt="0"/>
      <dgm:spPr/>
    </dgm:pt>
    <dgm:pt modelId="{D98E7A44-45F2-43F1-9141-887CBCF27697}" type="pres">
      <dgm:prSet presAssocID="{B34723E4-474B-4DFB-86E1-2C085DC013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750793EF-4BFE-47E3-8892-CCF1F7C85C38}" type="pres">
      <dgm:prSet presAssocID="{B34723E4-474B-4DFB-86E1-2C085DC01397}" presName="spaceRect" presStyleCnt="0"/>
      <dgm:spPr/>
    </dgm:pt>
    <dgm:pt modelId="{DB0B9E78-9798-4959-89E8-D19104A4465F}" type="pres">
      <dgm:prSet presAssocID="{B34723E4-474B-4DFB-86E1-2C085DC0139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A2B8823-27DD-4FAB-8A5C-975FDF19DF3F}" srcId="{9E8FF803-A838-4D31-B3B9-F4CAEACA8316}" destId="{C981C54D-2A84-467D-9867-6823BA87593C}" srcOrd="1" destOrd="0" parTransId="{F2584B94-6AAF-42E7-A8B0-7A01CFF0F735}" sibTransId="{4435670A-7616-4C9C-92D4-CE8451F3969E}"/>
    <dgm:cxn modelId="{30EAAE2F-FDF1-4B62-9FF7-9AA2E897BE6B}" type="presOf" srcId="{51EBA8A2-B7B1-4059-9458-66E127D97EB3}" destId="{D6FB6DA4-C2A4-4D51-B2AD-E8F66ACD1392}" srcOrd="0" destOrd="0" presId="urn:microsoft.com/office/officeart/2018/2/layout/IconLabelList"/>
    <dgm:cxn modelId="{12FDB13E-EEFF-455C-98DB-664AFAE684C3}" srcId="{9E8FF803-A838-4D31-B3B9-F4CAEACA8316}" destId="{B34723E4-474B-4DFB-86E1-2C085DC01397}" srcOrd="3" destOrd="0" parTransId="{4C887993-65D3-4E5C-81C3-BBAA1E3F4DA5}" sibTransId="{AC578D9D-B2B0-4D53-9A42-4505F32F2731}"/>
    <dgm:cxn modelId="{D287AA44-D603-43EA-B4B8-760F2BC7D949}" type="presOf" srcId="{B34723E4-474B-4DFB-86E1-2C085DC01397}" destId="{DB0B9E78-9798-4959-89E8-D19104A4465F}" srcOrd="0" destOrd="0" presId="urn:microsoft.com/office/officeart/2018/2/layout/IconLabelList"/>
    <dgm:cxn modelId="{37DDEA91-3E05-40BE-B059-409A18BF86B9}" srcId="{9E8FF803-A838-4D31-B3B9-F4CAEACA8316}" destId="{E03BE437-C8A5-4158-8630-1E6DC12CEB43}" srcOrd="0" destOrd="0" parTransId="{7E1EC294-AB1C-4927-BA82-810240434EAC}" sibTransId="{3CDD74D2-DDC5-477D-AE09-A98F9020387F}"/>
    <dgm:cxn modelId="{1EB66C9B-F231-4E0A-86FF-1D71753CAA67}" type="presOf" srcId="{C981C54D-2A84-467D-9867-6823BA87593C}" destId="{5E8D5288-2F01-4627-A4DB-BDDB9F9FFF36}" srcOrd="0" destOrd="0" presId="urn:microsoft.com/office/officeart/2018/2/layout/IconLabelList"/>
    <dgm:cxn modelId="{9C4565C3-6F2A-4A22-8517-9B15BF579EB6}" srcId="{9E8FF803-A838-4D31-B3B9-F4CAEACA8316}" destId="{51EBA8A2-B7B1-4059-9458-66E127D97EB3}" srcOrd="2" destOrd="0" parTransId="{18CED58D-B4DD-4613-9055-BDED68276A11}" sibTransId="{AA849AEC-854C-47E8-A0BF-1633405ED14F}"/>
    <dgm:cxn modelId="{B94DD4D9-FF5E-4DB3-AFB6-0B0D0D0817DA}" type="presOf" srcId="{E03BE437-C8A5-4158-8630-1E6DC12CEB43}" destId="{17D77ED5-AA5E-4A66-810F-CA69C15F6292}" srcOrd="0" destOrd="0" presId="urn:microsoft.com/office/officeart/2018/2/layout/IconLabelList"/>
    <dgm:cxn modelId="{E1C144E9-409E-4C1A-BC64-67C46062A35E}" type="presOf" srcId="{9E8FF803-A838-4D31-B3B9-F4CAEACA8316}" destId="{F6A5830A-A701-4A87-91BD-0255547B6D70}" srcOrd="0" destOrd="0" presId="urn:microsoft.com/office/officeart/2018/2/layout/IconLabelList"/>
    <dgm:cxn modelId="{69B71AC8-2CD1-4C61-AE6B-7755A4294FD8}" type="presParOf" srcId="{F6A5830A-A701-4A87-91BD-0255547B6D70}" destId="{86E863B6-7D88-407D-8176-1F4FE8DCC2AE}" srcOrd="0" destOrd="0" presId="urn:microsoft.com/office/officeart/2018/2/layout/IconLabelList"/>
    <dgm:cxn modelId="{9E7D516E-0EF3-4AA2-A4B1-6B46AB3B300D}" type="presParOf" srcId="{86E863B6-7D88-407D-8176-1F4FE8DCC2AE}" destId="{D3DF8451-B1E7-4C11-AC10-AF969BB4BB17}" srcOrd="0" destOrd="0" presId="urn:microsoft.com/office/officeart/2018/2/layout/IconLabelList"/>
    <dgm:cxn modelId="{A5231A71-1954-4B3C-B11C-607E3DA3720C}" type="presParOf" srcId="{86E863B6-7D88-407D-8176-1F4FE8DCC2AE}" destId="{017A07E4-53DC-464F-B799-5D5BA1EA8861}" srcOrd="1" destOrd="0" presId="urn:microsoft.com/office/officeart/2018/2/layout/IconLabelList"/>
    <dgm:cxn modelId="{111ACAB0-1A77-4CE3-B37A-63FD5B60E067}" type="presParOf" srcId="{86E863B6-7D88-407D-8176-1F4FE8DCC2AE}" destId="{17D77ED5-AA5E-4A66-810F-CA69C15F6292}" srcOrd="2" destOrd="0" presId="urn:microsoft.com/office/officeart/2018/2/layout/IconLabelList"/>
    <dgm:cxn modelId="{C2481F8C-9C75-4022-BCA7-9ADB3C1EA023}" type="presParOf" srcId="{F6A5830A-A701-4A87-91BD-0255547B6D70}" destId="{DE7A53C2-D642-41E4-81A1-26EC23CB1A32}" srcOrd="1" destOrd="0" presId="urn:microsoft.com/office/officeart/2018/2/layout/IconLabelList"/>
    <dgm:cxn modelId="{B29B725D-6C47-4847-BE28-468A7D2D68DD}" type="presParOf" srcId="{F6A5830A-A701-4A87-91BD-0255547B6D70}" destId="{AF7BC8B3-16DD-42F2-9622-22672888A129}" srcOrd="2" destOrd="0" presId="urn:microsoft.com/office/officeart/2018/2/layout/IconLabelList"/>
    <dgm:cxn modelId="{E46590D7-4582-4A3F-8952-0FD9D5DA7D75}" type="presParOf" srcId="{AF7BC8B3-16DD-42F2-9622-22672888A129}" destId="{EC06A9E7-B9B2-4260-9D93-8FBC46373BEB}" srcOrd="0" destOrd="0" presId="urn:microsoft.com/office/officeart/2018/2/layout/IconLabelList"/>
    <dgm:cxn modelId="{C25738E2-3B6D-4BDB-B03D-FFCA526F0562}" type="presParOf" srcId="{AF7BC8B3-16DD-42F2-9622-22672888A129}" destId="{8DE9D672-2515-4429-BE64-B77BD9A80333}" srcOrd="1" destOrd="0" presId="urn:microsoft.com/office/officeart/2018/2/layout/IconLabelList"/>
    <dgm:cxn modelId="{B51FDD5C-898E-4B39-BEDA-0E17A88F2DA0}" type="presParOf" srcId="{AF7BC8B3-16DD-42F2-9622-22672888A129}" destId="{5E8D5288-2F01-4627-A4DB-BDDB9F9FFF36}" srcOrd="2" destOrd="0" presId="urn:microsoft.com/office/officeart/2018/2/layout/IconLabelList"/>
    <dgm:cxn modelId="{780BB6C6-0102-4EC6-A33F-A3C2023CD15C}" type="presParOf" srcId="{F6A5830A-A701-4A87-91BD-0255547B6D70}" destId="{5F93668A-D3DD-4DFB-8F98-FD02F20E0E2B}" srcOrd="3" destOrd="0" presId="urn:microsoft.com/office/officeart/2018/2/layout/IconLabelList"/>
    <dgm:cxn modelId="{0D911A00-81AF-4564-A76F-449D2BA9B169}" type="presParOf" srcId="{F6A5830A-A701-4A87-91BD-0255547B6D70}" destId="{7B0A97EE-C7DA-4A88-AFBC-A7FD3CEEB02C}" srcOrd="4" destOrd="0" presId="urn:microsoft.com/office/officeart/2018/2/layout/IconLabelList"/>
    <dgm:cxn modelId="{CEADA63D-4EA4-46CF-BAD3-F52D3CF0C9D5}" type="presParOf" srcId="{7B0A97EE-C7DA-4A88-AFBC-A7FD3CEEB02C}" destId="{E0B556C3-7210-423B-8610-8C90DC2A7D26}" srcOrd="0" destOrd="0" presId="urn:microsoft.com/office/officeart/2018/2/layout/IconLabelList"/>
    <dgm:cxn modelId="{7117F2B0-8E95-47C1-A11C-AFD39FD798FD}" type="presParOf" srcId="{7B0A97EE-C7DA-4A88-AFBC-A7FD3CEEB02C}" destId="{9BA73FB5-5E83-4B0A-9C00-B035CF32AFA6}" srcOrd="1" destOrd="0" presId="urn:microsoft.com/office/officeart/2018/2/layout/IconLabelList"/>
    <dgm:cxn modelId="{F3FC66E1-2226-49AF-9653-4C2A8B7F164B}" type="presParOf" srcId="{7B0A97EE-C7DA-4A88-AFBC-A7FD3CEEB02C}" destId="{D6FB6DA4-C2A4-4D51-B2AD-E8F66ACD1392}" srcOrd="2" destOrd="0" presId="urn:microsoft.com/office/officeart/2018/2/layout/IconLabelList"/>
    <dgm:cxn modelId="{F8011284-390C-49C8-8549-825BFA216ED1}" type="presParOf" srcId="{F6A5830A-A701-4A87-91BD-0255547B6D70}" destId="{AA1EEEAD-ED96-4A5B-A227-145A86C79062}" srcOrd="5" destOrd="0" presId="urn:microsoft.com/office/officeart/2018/2/layout/IconLabelList"/>
    <dgm:cxn modelId="{A58498D2-ED8D-4FD3-8702-8E2450805009}" type="presParOf" srcId="{F6A5830A-A701-4A87-91BD-0255547B6D70}" destId="{0CFE75EA-017C-4DD1-A634-A891D60DA4BC}" srcOrd="6" destOrd="0" presId="urn:microsoft.com/office/officeart/2018/2/layout/IconLabelList"/>
    <dgm:cxn modelId="{BC64AEC0-B084-471D-BEF6-6903D3B02610}" type="presParOf" srcId="{0CFE75EA-017C-4DD1-A634-A891D60DA4BC}" destId="{D98E7A44-45F2-43F1-9141-887CBCF27697}" srcOrd="0" destOrd="0" presId="urn:microsoft.com/office/officeart/2018/2/layout/IconLabelList"/>
    <dgm:cxn modelId="{306AC2A6-3A44-4B2E-BA4A-EC25C31DF30A}" type="presParOf" srcId="{0CFE75EA-017C-4DD1-A634-A891D60DA4BC}" destId="{750793EF-4BFE-47E3-8892-CCF1F7C85C38}" srcOrd="1" destOrd="0" presId="urn:microsoft.com/office/officeart/2018/2/layout/IconLabelList"/>
    <dgm:cxn modelId="{D4C97DD7-2B53-4B94-A852-CDF7D7E5C450}" type="presParOf" srcId="{0CFE75EA-017C-4DD1-A634-A891D60DA4BC}" destId="{DB0B9E78-9798-4959-89E8-D19104A4465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A7165A-B2DD-4A21-AD32-A44400E9BE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97A053E-5E2E-4794-AAD1-89CB50B81307}">
      <dgm:prSet/>
      <dgm:spPr/>
      <dgm:t>
        <a:bodyPr/>
        <a:lstStyle/>
        <a:p>
          <a:r>
            <a:rPr lang="en-US"/>
            <a:t>Altitude PID: vz = ALT_KP*error + ALT_KI*integral + ALT_KD*derivative</a:t>
          </a:r>
        </a:p>
      </dgm:t>
    </dgm:pt>
    <dgm:pt modelId="{08ECC53E-D088-4C55-9B1F-F1D26C5C9121}" type="parTrans" cxnId="{4C34E262-9EF7-48A2-BB43-6BA0038B0CEF}">
      <dgm:prSet/>
      <dgm:spPr/>
      <dgm:t>
        <a:bodyPr/>
        <a:lstStyle/>
        <a:p>
          <a:endParaRPr lang="en-US"/>
        </a:p>
      </dgm:t>
    </dgm:pt>
    <dgm:pt modelId="{CEFB4E42-6627-4818-B937-1DC25283EE0E}" type="sibTrans" cxnId="{4C34E262-9EF7-48A2-BB43-6BA0038B0CEF}">
      <dgm:prSet/>
      <dgm:spPr/>
      <dgm:t>
        <a:bodyPr/>
        <a:lstStyle/>
        <a:p>
          <a:endParaRPr lang="en-US"/>
        </a:p>
      </dgm:t>
    </dgm:pt>
    <dgm:pt modelId="{45531CC0-A4E2-4772-81E2-4668EA4E29D1}">
      <dgm:prSet/>
      <dgm:spPr/>
      <dgm:t>
        <a:bodyPr/>
        <a:lstStyle/>
        <a:p>
          <a:r>
            <a:rPr lang="en-US"/>
            <a:t>A* Planning: path = astar_grid(grid, start, goal)</a:t>
          </a:r>
        </a:p>
      </dgm:t>
    </dgm:pt>
    <dgm:pt modelId="{D064947B-4C06-4D26-A2D0-8325D8C23137}" type="parTrans" cxnId="{3C0B0419-22FE-4569-A6A9-43065124D485}">
      <dgm:prSet/>
      <dgm:spPr/>
      <dgm:t>
        <a:bodyPr/>
        <a:lstStyle/>
        <a:p>
          <a:endParaRPr lang="en-US"/>
        </a:p>
      </dgm:t>
    </dgm:pt>
    <dgm:pt modelId="{E8E7511A-45A0-4D7B-977F-C65A2CBA3215}" type="sibTrans" cxnId="{3C0B0419-22FE-4569-A6A9-43065124D485}">
      <dgm:prSet/>
      <dgm:spPr/>
      <dgm:t>
        <a:bodyPr/>
        <a:lstStyle/>
        <a:p>
          <a:endParaRPr lang="en-US"/>
        </a:p>
      </dgm:t>
    </dgm:pt>
    <dgm:pt modelId="{731D02EB-5EE6-458F-93C4-C963E7186F3B}">
      <dgm:prSet/>
      <dgm:spPr/>
      <dgm:t>
        <a:bodyPr/>
        <a:lstStyle/>
        <a:p>
          <a:r>
            <a:rPr lang="en-US"/>
            <a:t>LiDAR Transformation: pts_world = (R @ pts.T).T + [pos.x_val, pos.y_val, pos.z_val]</a:t>
          </a:r>
        </a:p>
      </dgm:t>
    </dgm:pt>
    <dgm:pt modelId="{62A74DA1-DAF0-4CEF-BE70-FE59DC6A9EBC}" type="parTrans" cxnId="{55B1C0CA-79FC-4244-ACA8-1BEBFF281B75}">
      <dgm:prSet/>
      <dgm:spPr/>
      <dgm:t>
        <a:bodyPr/>
        <a:lstStyle/>
        <a:p>
          <a:endParaRPr lang="en-US"/>
        </a:p>
      </dgm:t>
    </dgm:pt>
    <dgm:pt modelId="{0AACB031-BE96-446F-8582-AF2E616EA85E}" type="sibTrans" cxnId="{55B1C0CA-79FC-4244-ACA8-1BEBFF281B75}">
      <dgm:prSet/>
      <dgm:spPr/>
      <dgm:t>
        <a:bodyPr/>
        <a:lstStyle/>
        <a:p>
          <a:endParaRPr lang="en-US"/>
        </a:p>
      </dgm:t>
    </dgm:pt>
    <dgm:pt modelId="{99FB56DC-9545-43CD-9D5F-3061F55B506B}">
      <dgm:prSet/>
      <dgm:spPr/>
      <dgm:t>
        <a:bodyPr/>
        <a:lstStyle/>
        <a:p>
          <a:r>
            <a:rPr lang="en-US"/>
            <a:t>Path Following Loop: vx = (wx-px)/dist*FORWARD_SPEED, vy = (wy-py)/dist*FORWARD_SPEED, vz = altitude_hold()</a:t>
          </a:r>
        </a:p>
      </dgm:t>
    </dgm:pt>
    <dgm:pt modelId="{9C5A7651-D5E7-4DBD-AFB0-DFFE4ADE07F6}" type="parTrans" cxnId="{F83E1590-2485-42D0-BAEA-2A3620A26954}">
      <dgm:prSet/>
      <dgm:spPr/>
      <dgm:t>
        <a:bodyPr/>
        <a:lstStyle/>
        <a:p>
          <a:endParaRPr lang="en-US"/>
        </a:p>
      </dgm:t>
    </dgm:pt>
    <dgm:pt modelId="{A8D201F1-D705-4EF0-B714-FC4659127AC8}" type="sibTrans" cxnId="{F83E1590-2485-42D0-BAEA-2A3620A26954}">
      <dgm:prSet/>
      <dgm:spPr/>
      <dgm:t>
        <a:bodyPr/>
        <a:lstStyle/>
        <a:p>
          <a:endParaRPr lang="en-US"/>
        </a:p>
      </dgm:t>
    </dgm:pt>
    <dgm:pt modelId="{14421C45-4989-4DF5-B489-25885E947963}" type="pres">
      <dgm:prSet presAssocID="{E1A7165A-B2DD-4A21-AD32-A44400E9BE34}" presName="root" presStyleCnt="0">
        <dgm:presLayoutVars>
          <dgm:dir/>
          <dgm:resizeHandles val="exact"/>
        </dgm:presLayoutVars>
      </dgm:prSet>
      <dgm:spPr/>
    </dgm:pt>
    <dgm:pt modelId="{7415A8CA-688B-428E-8190-D8AF867A10C5}" type="pres">
      <dgm:prSet presAssocID="{997A053E-5E2E-4794-AAD1-89CB50B81307}" presName="compNode" presStyleCnt="0"/>
      <dgm:spPr/>
    </dgm:pt>
    <dgm:pt modelId="{06928DFD-D587-4638-9161-D5CE9A5EB329}" type="pres">
      <dgm:prSet presAssocID="{997A053E-5E2E-4794-AAD1-89CB50B81307}" presName="bgRect" presStyleLbl="bgShp" presStyleIdx="0" presStyleCnt="4"/>
      <dgm:spPr/>
    </dgm:pt>
    <dgm:pt modelId="{63488EF4-6780-4640-BFDF-6DBE28156E29}" type="pres">
      <dgm:prSet presAssocID="{997A053E-5E2E-4794-AAD1-89CB50B813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2B39A7B2-7FBE-443A-BBC2-D89860223DEC}" type="pres">
      <dgm:prSet presAssocID="{997A053E-5E2E-4794-AAD1-89CB50B81307}" presName="spaceRect" presStyleCnt="0"/>
      <dgm:spPr/>
    </dgm:pt>
    <dgm:pt modelId="{C401FE91-EBC8-4351-A2B4-23452456FC1F}" type="pres">
      <dgm:prSet presAssocID="{997A053E-5E2E-4794-AAD1-89CB50B81307}" presName="parTx" presStyleLbl="revTx" presStyleIdx="0" presStyleCnt="4">
        <dgm:presLayoutVars>
          <dgm:chMax val="0"/>
          <dgm:chPref val="0"/>
        </dgm:presLayoutVars>
      </dgm:prSet>
      <dgm:spPr/>
    </dgm:pt>
    <dgm:pt modelId="{7DE320FD-312A-4F11-A44E-894E04E9F8DA}" type="pres">
      <dgm:prSet presAssocID="{CEFB4E42-6627-4818-B937-1DC25283EE0E}" presName="sibTrans" presStyleCnt="0"/>
      <dgm:spPr/>
    </dgm:pt>
    <dgm:pt modelId="{9578ECB1-A80D-4BA6-A1BC-53122324EFBF}" type="pres">
      <dgm:prSet presAssocID="{45531CC0-A4E2-4772-81E2-4668EA4E29D1}" presName="compNode" presStyleCnt="0"/>
      <dgm:spPr/>
    </dgm:pt>
    <dgm:pt modelId="{A1CCDB40-2810-4CF2-A2B8-8A9A1D39C58D}" type="pres">
      <dgm:prSet presAssocID="{45531CC0-A4E2-4772-81E2-4668EA4E29D1}" presName="bgRect" presStyleLbl="bgShp" presStyleIdx="1" presStyleCnt="4"/>
      <dgm:spPr/>
    </dgm:pt>
    <dgm:pt modelId="{44D8915B-A3AE-40CA-94FE-E27EF3A52E23}" type="pres">
      <dgm:prSet presAssocID="{45531CC0-A4E2-4772-81E2-4668EA4E29D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97256668-BD41-452E-A059-AE21C84A27DA}" type="pres">
      <dgm:prSet presAssocID="{45531CC0-A4E2-4772-81E2-4668EA4E29D1}" presName="spaceRect" presStyleCnt="0"/>
      <dgm:spPr/>
    </dgm:pt>
    <dgm:pt modelId="{7433037B-A0C0-4FEC-AA28-9F70FA9A1B13}" type="pres">
      <dgm:prSet presAssocID="{45531CC0-A4E2-4772-81E2-4668EA4E29D1}" presName="parTx" presStyleLbl="revTx" presStyleIdx="1" presStyleCnt="4">
        <dgm:presLayoutVars>
          <dgm:chMax val="0"/>
          <dgm:chPref val="0"/>
        </dgm:presLayoutVars>
      </dgm:prSet>
      <dgm:spPr/>
    </dgm:pt>
    <dgm:pt modelId="{51CE3C35-AC26-4FBB-B83E-58B737BC7161}" type="pres">
      <dgm:prSet presAssocID="{E8E7511A-45A0-4D7B-977F-C65A2CBA3215}" presName="sibTrans" presStyleCnt="0"/>
      <dgm:spPr/>
    </dgm:pt>
    <dgm:pt modelId="{DD2EC438-BEC2-4EFB-BAE0-453D469BCE60}" type="pres">
      <dgm:prSet presAssocID="{731D02EB-5EE6-458F-93C4-C963E7186F3B}" presName="compNode" presStyleCnt="0"/>
      <dgm:spPr/>
    </dgm:pt>
    <dgm:pt modelId="{0BC1D58C-8CC0-4E06-ABF9-A9C005E32632}" type="pres">
      <dgm:prSet presAssocID="{731D02EB-5EE6-458F-93C4-C963E7186F3B}" presName="bgRect" presStyleLbl="bgShp" presStyleIdx="2" presStyleCnt="4"/>
      <dgm:spPr/>
    </dgm:pt>
    <dgm:pt modelId="{761CDB1E-4663-4672-9EF5-026241F799EA}" type="pres">
      <dgm:prSet presAssocID="{731D02EB-5EE6-458F-93C4-C963E7186F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losion"/>
        </a:ext>
      </dgm:extLst>
    </dgm:pt>
    <dgm:pt modelId="{3DF44A73-B4A1-4127-BD3E-744D4AE2D736}" type="pres">
      <dgm:prSet presAssocID="{731D02EB-5EE6-458F-93C4-C963E7186F3B}" presName="spaceRect" presStyleCnt="0"/>
      <dgm:spPr/>
    </dgm:pt>
    <dgm:pt modelId="{03BAF162-4FF1-45BB-B83A-DCD24DB79E3D}" type="pres">
      <dgm:prSet presAssocID="{731D02EB-5EE6-458F-93C4-C963E7186F3B}" presName="parTx" presStyleLbl="revTx" presStyleIdx="2" presStyleCnt="4">
        <dgm:presLayoutVars>
          <dgm:chMax val="0"/>
          <dgm:chPref val="0"/>
        </dgm:presLayoutVars>
      </dgm:prSet>
      <dgm:spPr/>
    </dgm:pt>
    <dgm:pt modelId="{589208BF-6377-4504-A115-219837DECDD5}" type="pres">
      <dgm:prSet presAssocID="{0AACB031-BE96-446F-8582-AF2E616EA85E}" presName="sibTrans" presStyleCnt="0"/>
      <dgm:spPr/>
    </dgm:pt>
    <dgm:pt modelId="{AA706B25-3E7F-4AB4-8998-3D750BBAB33F}" type="pres">
      <dgm:prSet presAssocID="{99FB56DC-9545-43CD-9D5F-3061F55B506B}" presName="compNode" presStyleCnt="0"/>
      <dgm:spPr/>
    </dgm:pt>
    <dgm:pt modelId="{224FCC09-B5F0-46B2-8CC2-351F2613CD0D}" type="pres">
      <dgm:prSet presAssocID="{99FB56DC-9545-43CD-9D5F-3061F55B506B}" presName="bgRect" presStyleLbl="bgShp" presStyleIdx="3" presStyleCnt="4"/>
      <dgm:spPr/>
    </dgm:pt>
    <dgm:pt modelId="{2EEC18DB-B5CA-40CD-AE67-4B5E8D09C4AF}" type="pres">
      <dgm:prSet presAssocID="{99FB56DC-9545-43CD-9D5F-3061F55B50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C3E0CFD-A982-40B7-AF8A-563F556AD996}" type="pres">
      <dgm:prSet presAssocID="{99FB56DC-9545-43CD-9D5F-3061F55B506B}" presName="spaceRect" presStyleCnt="0"/>
      <dgm:spPr/>
    </dgm:pt>
    <dgm:pt modelId="{49979F21-4319-4BAD-9088-09E0946A9CB0}" type="pres">
      <dgm:prSet presAssocID="{99FB56DC-9545-43CD-9D5F-3061F55B50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914C905-CCC2-4726-B521-D5787A6A48C1}" type="presOf" srcId="{45531CC0-A4E2-4772-81E2-4668EA4E29D1}" destId="{7433037B-A0C0-4FEC-AA28-9F70FA9A1B13}" srcOrd="0" destOrd="0" presId="urn:microsoft.com/office/officeart/2018/2/layout/IconVerticalSolidList"/>
    <dgm:cxn modelId="{3C0B0419-22FE-4569-A6A9-43065124D485}" srcId="{E1A7165A-B2DD-4A21-AD32-A44400E9BE34}" destId="{45531CC0-A4E2-4772-81E2-4668EA4E29D1}" srcOrd="1" destOrd="0" parTransId="{D064947B-4C06-4D26-A2D0-8325D8C23137}" sibTransId="{E8E7511A-45A0-4D7B-977F-C65A2CBA3215}"/>
    <dgm:cxn modelId="{7B2E8632-FB6E-4836-A779-47765A20F31D}" type="presOf" srcId="{E1A7165A-B2DD-4A21-AD32-A44400E9BE34}" destId="{14421C45-4989-4DF5-B489-25885E947963}" srcOrd="0" destOrd="0" presId="urn:microsoft.com/office/officeart/2018/2/layout/IconVerticalSolidList"/>
    <dgm:cxn modelId="{4C34E262-9EF7-48A2-BB43-6BA0038B0CEF}" srcId="{E1A7165A-B2DD-4A21-AD32-A44400E9BE34}" destId="{997A053E-5E2E-4794-AAD1-89CB50B81307}" srcOrd="0" destOrd="0" parTransId="{08ECC53E-D088-4C55-9B1F-F1D26C5C9121}" sibTransId="{CEFB4E42-6627-4818-B937-1DC25283EE0E}"/>
    <dgm:cxn modelId="{03675E7D-CA67-451A-B2CC-C351A1DE5A42}" type="presOf" srcId="{99FB56DC-9545-43CD-9D5F-3061F55B506B}" destId="{49979F21-4319-4BAD-9088-09E0946A9CB0}" srcOrd="0" destOrd="0" presId="urn:microsoft.com/office/officeart/2018/2/layout/IconVerticalSolidList"/>
    <dgm:cxn modelId="{F83E1590-2485-42D0-BAEA-2A3620A26954}" srcId="{E1A7165A-B2DD-4A21-AD32-A44400E9BE34}" destId="{99FB56DC-9545-43CD-9D5F-3061F55B506B}" srcOrd="3" destOrd="0" parTransId="{9C5A7651-D5E7-4DBD-AFB0-DFFE4ADE07F6}" sibTransId="{A8D201F1-D705-4EF0-B714-FC4659127AC8}"/>
    <dgm:cxn modelId="{378D5FBF-6B54-4AF9-BBEA-25BA9E398C0B}" type="presOf" srcId="{731D02EB-5EE6-458F-93C4-C963E7186F3B}" destId="{03BAF162-4FF1-45BB-B83A-DCD24DB79E3D}" srcOrd="0" destOrd="0" presId="urn:microsoft.com/office/officeart/2018/2/layout/IconVerticalSolidList"/>
    <dgm:cxn modelId="{E6AB49C9-8D69-4617-B677-0A1EB6EC22A5}" type="presOf" srcId="{997A053E-5E2E-4794-AAD1-89CB50B81307}" destId="{C401FE91-EBC8-4351-A2B4-23452456FC1F}" srcOrd="0" destOrd="0" presId="urn:microsoft.com/office/officeart/2018/2/layout/IconVerticalSolidList"/>
    <dgm:cxn modelId="{55B1C0CA-79FC-4244-ACA8-1BEBFF281B75}" srcId="{E1A7165A-B2DD-4A21-AD32-A44400E9BE34}" destId="{731D02EB-5EE6-458F-93C4-C963E7186F3B}" srcOrd="2" destOrd="0" parTransId="{62A74DA1-DAF0-4CEF-BE70-FE59DC6A9EBC}" sibTransId="{0AACB031-BE96-446F-8582-AF2E616EA85E}"/>
    <dgm:cxn modelId="{0ABBDD68-35C2-4ECD-AA3A-02284455DC3A}" type="presParOf" srcId="{14421C45-4989-4DF5-B489-25885E947963}" destId="{7415A8CA-688B-428E-8190-D8AF867A10C5}" srcOrd="0" destOrd="0" presId="urn:microsoft.com/office/officeart/2018/2/layout/IconVerticalSolidList"/>
    <dgm:cxn modelId="{4555D8A7-32C5-44ED-80EA-CA5D013BF733}" type="presParOf" srcId="{7415A8CA-688B-428E-8190-D8AF867A10C5}" destId="{06928DFD-D587-4638-9161-D5CE9A5EB329}" srcOrd="0" destOrd="0" presId="urn:microsoft.com/office/officeart/2018/2/layout/IconVerticalSolidList"/>
    <dgm:cxn modelId="{70A3E099-CB40-458B-894D-22D28A1BE941}" type="presParOf" srcId="{7415A8CA-688B-428E-8190-D8AF867A10C5}" destId="{63488EF4-6780-4640-BFDF-6DBE28156E29}" srcOrd="1" destOrd="0" presId="urn:microsoft.com/office/officeart/2018/2/layout/IconVerticalSolidList"/>
    <dgm:cxn modelId="{D9581CF2-0395-4B64-84D0-F14CEA31B25C}" type="presParOf" srcId="{7415A8CA-688B-428E-8190-D8AF867A10C5}" destId="{2B39A7B2-7FBE-443A-BBC2-D89860223DEC}" srcOrd="2" destOrd="0" presId="urn:microsoft.com/office/officeart/2018/2/layout/IconVerticalSolidList"/>
    <dgm:cxn modelId="{27083C28-BE21-4038-89F5-3542E72D1974}" type="presParOf" srcId="{7415A8CA-688B-428E-8190-D8AF867A10C5}" destId="{C401FE91-EBC8-4351-A2B4-23452456FC1F}" srcOrd="3" destOrd="0" presId="urn:microsoft.com/office/officeart/2018/2/layout/IconVerticalSolidList"/>
    <dgm:cxn modelId="{70694AB2-6636-46E7-95C3-A355845545C0}" type="presParOf" srcId="{14421C45-4989-4DF5-B489-25885E947963}" destId="{7DE320FD-312A-4F11-A44E-894E04E9F8DA}" srcOrd="1" destOrd="0" presId="urn:microsoft.com/office/officeart/2018/2/layout/IconVerticalSolidList"/>
    <dgm:cxn modelId="{15E35CB7-F003-4564-A756-314C36915247}" type="presParOf" srcId="{14421C45-4989-4DF5-B489-25885E947963}" destId="{9578ECB1-A80D-4BA6-A1BC-53122324EFBF}" srcOrd="2" destOrd="0" presId="urn:microsoft.com/office/officeart/2018/2/layout/IconVerticalSolidList"/>
    <dgm:cxn modelId="{95041E9C-A364-4358-8277-F87B3EE83B14}" type="presParOf" srcId="{9578ECB1-A80D-4BA6-A1BC-53122324EFBF}" destId="{A1CCDB40-2810-4CF2-A2B8-8A9A1D39C58D}" srcOrd="0" destOrd="0" presId="urn:microsoft.com/office/officeart/2018/2/layout/IconVerticalSolidList"/>
    <dgm:cxn modelId="{B50B8E3F-E126-410E-AA98-5168C59EC527}" type="presParOf" srcId="{9578ECB1-A80D-4BA6-A1BC-53122324EFBF}" destId="{44D8915B-A3AE-40CA-94FE-E27EF3A52E23}" srcOrd="1" destOrd="0" presId="urn:microsoft.com/office/officeart/2018/2/layout/IconVerticalSolidList"/>
    <dgm:cxn modelId="{5C9F548A-C53B-4F92-94CD-11F7A36F4482}" type="presParOf" srcId="{9578ECB1-A80D-4BA6-A1BC-53122324EFBF}" destId="{97256668-BD41-452E-A059-AE21C84A27DA}" srcOrd="2" destOrd="0" presId="urn:microsoft.com/office/officeart/2018/2/layout/IconVerticalSolidList"/>
    <dgm:cxn modelId="{E3502EA9-CE2B-4406-969B-C7DD32944604}" type="presParOf" srcId="{9578ECB1-A80D-4BA6-A1BC-53122324EFBF}" destId="{7433037B-A0C0-4FEC-AA28-9F70FA9A1B13}" srcOrd="3" destOrd="0" presId="urn:microsoft.com/office/officeart/2018/2/layout/IconVerticalSolidList"/>
    <dgm:cxn modelId="{DCC6E788-FEB8-45B0-8DCD-005E9AAACB28}" type="presParOf" srcId="{14421C45-4989-4DF5-B489-25885E947963}" destId="{51CE3C35-AC26-4FBB-B83E-58B737BC7161}" srcOrd="3" destOrd="0" presId="urn:microsoft.com/office/officeart/2018/2/layout/IconVerticalSolidList"/>
    <dgm:cxn modelId="{829047AB-25DE-4264-80B9-B43B1F29BA2C}" type="presParOf" srcId="{14421C45-4989-4DF5-B489-25885E947963}" destId="{DD2EC438-BEC2-4EFB-BAE0-453D469BCE60}" srcOrd="4" destOrd="0" presId="urn:microsoft.com/office/officeart/2018/2/layout/IconVerticalSolidList"/>
    <dgm:cxn modelId="{3D621F5B-E37C-4F48-BF1D-C38C01C97175}" type="presParOf" srcId="{DD2EC438-BEC2-4EFB-BAE0-453D469BCE60}" destId="{0BC1D58C-8CC0-4E06-ABF9-A9C005E32632}" srcOrd="0" destOrd="0" presId="urn:microsoft.com/office/officeart/2018/2/layout/IconVerticalSolidList"/>
    <dgm:cxn modelId="{A54C306D-8062-4DD9-BBF6-82FA2E4D2CE9}" type="presParOf" srcId="{DD2EC438-BEC2-4EFB-BAE0-453D469BCE60}" destId="{761CDB1E-4663-4672-9EF5-026241F799EA}" srcOrd="1" destOrd="0" presId="urn:microsoft.com/office/officeart/2018/2/layout/IconVerticalSolidList"/>
    <dgm:cxn modelId="{B816E054-0CCC-4E65-A6AA-7E58A6C1B58D}" type="presParOf" srcId="{DD2EC438-BEC2-4EFB-BAE0-453D469BCE60}" destId="{3DF44A73-B4A1-4127-BD3E-744D4AE2D736}" srcOrd="2" destOrd="0" presId="urn:microsoft.com/office/officeart/2018/2/layout/IconVerticalSolidList"/>
    <dgm:cxn modelId="{0C1E3B86-9317-4AC2-B0DE-E9FD9114344D}" type="presParOf" srcId="{DD2EC438-BEC2-4EFB-BAE0-453D469BCE60}" destId="{03BAF162-4FF1-45BB-B83A-DCD24DB79E3D}" srcOrd="3" destOrd="0" presId="urn:microsoft.com/office/officeart/2018/2/layout/IconVerticalSolidList"/>
    <dgm:cxn modelId="{C5591E0E-A292-4029-95B9-1A017A1789BC}" type="presParOf" srcId="{14421C45-4989-4DF5-B489-25885E947963}" destId="{589208BF-6377-4504-A115-219837DECDD5}" srcOrd="5" destOrd="0" presId="urn:microsoft.com/office/officeart/2018/2/layout/IconVerticalSolidList"/>
    <dgm:cxn modelId="{EC32F1B6-7DA4-4C9F-B6A2-D0C3DCB71393}" type="presParOf" srcId="{14421C45-4989-4DF5-B489-25885E947963}" destId="{AA706B25-3E7F-4AB4-8998-3D750BBAB33F}" srcOrd="6" destOrd="0" presId="urn:microsoft.com/office/officeart/2018/2/layout/IconVerticalSolidList"/>
    <dgm:cxn modelId="{0060E79E-0CC8-4E63-8B1E-E897EE6181DE}" type="presParOf" srcId="{AA706B25-3E7F-4AB4-8998-3D750BBAB33F}" destId="{224FCC09-B5F0-46B2-8CC2-351F2613CD0D}" srcOrd="0" destOrd="0" presId="urn:microsoft.com/office/officeart/2018/2/layout/IconVerticalSolidList"/>
    <dgm:cxn modelId="{5E1C3620-DF6A-4F8C-A9D8-A4CA1224295E}" type="presParOf" srcId="{AA706B25-3E7F-4AB4-8998-3D750BBAB33F}" destId="{2EEC18DB-B5CA-40CD-AE67-4B5E8D09C4AF}" srcOrd="1" destOrd="0" presId="urn:microsoft.com/office/officeart/2018/2/layout/IconVerticalSolidList"/>
    <dgm:cxn modelId="{1C53F250-5D31-4E2A-AF36-22E4AC3ED3F1}" type="presParOf" srcId="{AA706B25-3E7F-4AB4-8998-3D750BBAB33F}" destId="{FC3E0CFD-A982-40B7-AF8A-563F556AD996}" srcOrd="2" destOrd="0" presId="urn:microsoft.com/office/officeart/2018/2/layout/IconVerticalSolidList"/>
    <dgm:cxn modelId="{A1C86AA5-9279-449C-AE05-CB0C402FED08}" type="presParOf" srcId="{AA706B25-3E7F-4AB4-8998-3D750BBAB33F}" destId="{49979F21-4319-4BAD-9088-09E0946A9C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081FBB-F7DB-46E0-AFA4-947BBB29833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C2648F-BD7E-4DD8-861F-03DDFC85907F}">
      <dgm:prSet/>
      <dgm:spPr/>
      <dgm:t>
        <a:bodyPr/>
        <a:lstStyle/>
        <a:p>
          <a:r>
            <a:rPr lang="en-US"/>
            <a:t>Simulation physics and LiDAR noise can produce unexpected behaviors.</a:t>
          </a:r>
        </a:p>
      </dgm:t>
    </dgm:pt>
    <dgm:pt modelId="{98F10FDF-7A6D-4954-9D2E-15361B32019D}" type="parTrans" cxnId="{3629D627-FED1-4B0B-B505-6F35B650C88D}">
      <dgm:prSet/>
      <dgm:spPr/>
      <dgm:t>
        <a:bodyPr/>
        <a:lstStyle/>
        <a:p>
          <a:endParaRPr lang="en-US"/>
        </a:p>
      </dgm:t>
    </dgm:pt>
    <dgm:pt modelId="{6F067522-3FA1-4393-8F74-13998472E3C4}" type="sibTrans" cxnId="{3629D627-FED1-4B0B-B505-6F35B650C88D}">
      <dgm:prSet/>
      <dgm:spPr/>
      <dgm:t>
        <a:bodyPr/>
        <a:lstStyle/>
        <a:p>
          <a:endParaRPr lang="en-US"/>
        </a:p>
      </dgm:t>
    </dgm:pt>
    <dgm:pt modelId="{A7DDF871-542E-40A7-B8DB-47FA08FB1EA2}">
      <dgm:prSet/>
      <dgm:spPr/>
      <dgm:t>
        <a:bodyPr/>
        <a:lstStyle/>
        <a:p>
          <a:r>
            <a:rPr lang="en-US"/>
            <a:t>Hybrid AI + classical algorithms require careful handling of model influence.</a:t>
          </a:r>
        </a:p>
      </dgm:t>
    </dgm:pt>
    <dgm:pt modelId="{2A8F1B81-343B-4BC5-A32D-66CC20AF8F00}" type="parTrans" cxnId="{CBF4A248-43F8-4F2F-A0E9-C3DF34A497EF}">
      <dgm:prSet/>
      <dgm:spPr/>
      <dgm:t>
        <a:bodyPr/>
        <a:lstStyle/>
        <a:p>
          <a:endParaRPr lang="en-US"/>
        </a:p>
      </dgm:t>
    </dgm:pt>
    <dgm:pt modelId="{061C1D9C-F530-4ED1-A330-9D2B51649E76}" type="sibTrans" cxnId="{CBF4A248-43F8-4F2F-A0E9-C3DF34A497EF}">
      <dgm:prSet/>
      <dgm:spPr/>
      <dgm:t>
        <a:bodyPr/>
        <a:lstStyle/>
        <a:p>
          <a:endParaRPr lang="en-US"/>
        </a:p>
      </dgm:t>
    </dgm:pt>
    <dgm:pt modelId="{03AAC4FE-DFB6-4D61-A7DC-2CDBF6160590}">
      <dgm:prSet/>
      <dgm:spPr/>
      <dgm:t>
        <a:bodyPr/>
        <a:lstStyle/>
        <a:p>
          <a:r>
            <a:rPr lang="en-US"/>
            <a:t>Debugging requires live visualization of occupancy grid and drone position.</a:t>
          </a:r>
        </a:p>
      </dgm:t>
    </dgm:pt>
    <dgm:pt modelId="{DB65F90A-CFD3-42E7-B7B3-40C547D6A68C}" type="parTrans" cxnId="{C9151E22-C9D1-49C7-B46A-88075D0EC2A3}">
      <dgm:prSet/>
      <dgm:spPr/>
      <dgm:t>
        <a:bodyPr/>
        <a:lstStyle/>
        <a:p>
          <a:endParaRPr lang="en-US"/>
        </a:p>
      </dgm:t>
    </dgm:pt>
    <dgm:pt modelId="{6902519C-68E0-4594-BA2F-D57E6DC4B783}" type="sibTrans" cxnId="{C9151E22-C9D1-49C7-B46A-88075D0EC2A3}">
      <dgm:prSet/>
      <dgm:spPr/>
      <dgm:t>
        <a:bodyPr/>
        <a:lstStyle/>
        <a:p>
          <a:endParaRPr lang="en-US"/>
        </a:p>
      </dgm:t>
    </dgm:pt>
    <dgm:pt modelId="{13CF9BC1-0B7E-4F99-8AD3-AAF3DAE6D54E}">
      <dgm:prSet/>
      <dgm:spPr/>
      <dgm:t>
        <a:bodyPr/>
        <a:lstStyle/>
        <a:p>
          <a:r>
            <a:rPr lang="en-US"/>
            <a:t>Parameter tuning (velocity, thresholds, PID) is critical for stable autonomous flight.</a:t>
          </a:r>
        </a:p>
      </dgm:t>
    </dgm:pt>
    <dgm:pt modelId="{D3D2FDCC-191E-4A03-B603-9A9D75BC04D9}" type="parTrans" cxnId="{C67EBEC2-5C81-4D3C-BA22-400995A284CD}">
      <dgm:prSet/>
      <dgm:spPr/>
      <dgm:t>
        <a:bodyPr/>
        <a:lstStyle/>
        <a:p>
          <a:endParaRPr lang="en-US"/>
        </a:p>
      </dgm:t>
    </dgm:pt>
    <dgm:pt modelId="{548A1B28-670E-4079-AE28-D1A24E78DE05}" type="sibTrans" cxnId="{C67EBEC2-5C81-4D3C-BA22-400995A284CD}">
      <dgm:prSet/>
      <dgm:spPr/>
      <dgm:t>
        <a:bodyPr/>
        <a:lstStyle/>
        <a:p>
          <a:endParaRPr lang="en-US"/>
        </a:p>
      </dgm:t>
    </dgm:pt>
    <dgm:pt modelId="{C81CEC30-1C06-43C6-9183-C1EE9DCF386D}" type="pres">
      <dgm:prSet presAssocID="{03081FBB-F7DB-46E0-AFA4-947BBB298337}" presName="diagram" presStyleCnt="0">
        <dgm:presLayoutVars>
          <dgm:dir/>
          <dgm:resizeHandles val="exact"/>
        </dgm:presLayoutVars>
      </dgm:prSet>
      <dgm:spPr/>
    </dgm:pt>
    <dgm:pt modelId="{F641B698-B554-4CFD-8021-0F8A85D69065}" type="pres">
      <dgm:prSet presAssocID="{74C2648F-BD7E-4DD8-861F-03DDFC85907F}" presName="node" presStyleLbl="node1" presStyleIdx="0" presStyleCnt="4">
        <dgm:presLayoutVars>
          <dgm:bulletEnabled val="1"/>
        </dgm:presLayoutVars>
      </dgm:prSet>
      <dgm:spPr/>
    </dgm:pt>
    <dgm:pt modelId="{F9E891DE-83D1-4C1A-B29B-4AFCDA8A498A}" type="pres">
      <dgm:prSet presAssocID="{6F067522-3FA1-4393-8F74-13998472E3C4}" presName="sibTrans" presStyleCnt="0"/>
      <dgm:spPr/>
    </dgm:pt>
    <dgm:pt modelId="{49EA7D63-3FDC-4B30-A35B-3E3A8916DAC2}" type="pres">
      <dgm:prSet presAssocID="{A7DDF871-542E-40A7-B8DB-47FA08FB1EA2}" presName="node" presStyleLbl="node1" presStyleIdx="1" presStyleCnt="4">
        <dgm:presLayoutVars>
          <dgm:bulletEnabled val="1"/>
        </dgm:presLayoutVars>
      </dgm:prSet>
      <dgm:spPr/>
    </dgm:pt>
    <dgm:pt modelId="{B0A62F3C-5DCB-4E59-998C-85978EA0BA53}" type="pres">
      <dgm:prSet presAssocID="{061C1D9C-F530-4ED1-A330-9D2B51649E76}" presName="sibTrans" presStyleCnt="0"/>
      <dgm:spPr/>
    </dgm:pt>
    <dgm:pt modelId="{24C27CDA-6F35-4E53-BCB7-6D3F203CA3F3}" type="pres">
      <dgm:prSet presAssocID="{03AAC4FE-DFB6-4D61-A7DC-2CDBF6160590}" presName="node" presStyleLbl="node1" presStyleIdx="2" presStyleCnt="4">
        <dgm:presLayoutVars>
          <dgm:bulletEnabled val="1"/>
        </dgm:presLayoutVars>
      </dgm:prSet>
      <dgm:spPr/>
    </dgm:pt>
    <dgm:pt modelId="{8FD0ECD0-D546-448B-A566-167236F24286}" type="pres">
      <dgm:prSet presAssocID="{6902519C-68E0-4594-BA2F-D57E6DC4B783}" presName="sibTrans" presStyleCnt="0"/>
      <dgm:spPr/>
    </dgm:pt>
    <dgm:pt modelId="{13277CB4-2B08-45BC-9590-44F6B77B3964}" type="pres">
      <dgm:prSet presAssocID="{13CF9BC1-0B7E-4F99-8AD3-AAF3DAE6D54E}" presName="node" presStyleLbl="node1" presStyleIdx="3" presStyleCnt="4">
        <dgm:presLayoutVars>
          <dgm:bulletEnabled val="1"/>
        </dgm:presLayoutVars>
      </dgm:prSet>
      <dgm:spPr/>
    </dgm:pt>
  </dgm:ptLst>
  <dgm:cxnLst>
    <dgm:cxn modelId="{C9151E22-C9D1-49C7-B46A-88075D0EC2A3}" srcId="{03081FBB-F7DB-46E0-AFA4-947BBB298337}" destId="{03AAC4FE-DFB6-4D61-A7DC-2CDBF6160590}" srcOrd="2" destOrd="0" parTransId="{DB65F90A-CFD3-42E7-B7B3-40C547D6A68C}" sibTransId="{6902519C-68E0-4594-BA2F-D57E6DC4B783}"/>
    <dgm:cxn modelId="{3629D627-FED1-4B0B-B505-6F35B650C88D}" srcId="{03081FBB-F7DB-46E0-AFA4-947BBB298337}" destId="{74C2648F-BD7E-4DD8-861F-03DDFC85907F}" srcOrd="0" destOrd="0" parTransId="{98F10FDF-7A6D-4954-9D2E-15361B32019D}" sibTransId="{6F067522-3FA1-4393-8F74-13998472E3C4}"/>
    <dgm:cxn modelId="{6AAA733C-5F4C-41CB-B954-DDD25369C5A6}" type="presOf" srcId="{13CF9BC1-0B7E-4F99-8AD3-AAF3DAE6D54E}" destId="{13277CB4-2B08-45BC-9590-44F6B77B3964}" srcOrd="0" destOrd="0" presId="urn:microsoft.com/office/officeart/2005/8/layout/default"/>
    <dgm:cxn modelId="{CBF4A248-43F8-4F2F-A0E9-C3DF34A497EF}" srcId="{03081FBB-F7DB-46E0-AFA4-947BBB298337}" destId="{A7DDF871-542E-40A7-B8DB-47FA08FB1EA2}" srcOrd="1" destOrd="0" parTransId="{2A8F1B81-343B-4BC5-A32D-66CC20AF8F00}" sibTransId="{061C1D9C-F530-4ED1-A330-9D2B51649E76}"/>
    <dgm:cxn modelId="{FB6A8050-0C11-40CA-8991-532E6A3D7040}" type="presOf" srcId="{03AAC4FE-DFB6-4D61-A7DC-2CDBF6160590}" destId="{24C27CDA-6F35-4E53-BCB7-6D3F203CA3F3}" srcOrd="0" destOrd="0" presId="urn:microsoft.com/office/officeart/2005/8/layout/default"/>
    <dgm:cxn modelId="{1CADB17F-217C-4335-922A-4173391338E8}" type="presOf" srcId="{03081FBB-F7DB-46E0-AFA4-947BBB298337}" destId="{C81CEC30-1C06-43C6-9183-C1EE9DCF386D}" srcOrd="0" destOrd="0" presId="urn:microsoft.com/office/officeart/2005/8/layout/default"/>
    <dgm:cxn modelId="{1B8B16BA-77ED-408F-B93E-A52E3DD852A5}" type="presOf" srcId="{74C2648F-BD7E-4DD8-861F-03DDFC85907F}" destId="{F641B698-B554-4CFD-8021-0F8A85D69065}" srcOrd="0" destOrd="0" presId="urn:microsoft.com/office/officeart/2005/8/layout/default"/>
    <dgm:cxn modelId="{C67EBEC2-5C81-4D3C-BA22-400995A284CD}" srcId="{03081FBB-F7DB-46E0-AFA4-947BBB298337}" destId="{13CF9BC1-0B7E-4F99-8AD3-AAF3DAE6D54E}" srcOrd="3" destOrd="0" parTransId="{D3D2FDCC-191E-4A03-B603-9A9D75BC04D9}" sibTransId="{548A1B28-670E-4079-AE28-D1A24E78DE05}"/>
    <dgm:cxn modelId="{8C987BFC-2196-4B9C-B9D6-42F9FDC153B0}" type="presOf" srcId="{A7DDF871-542E-40A7-B8DB-47FA08FB1EA2}" destId="{49EA7D63-3FDC-4B30-A35B-3E3A8916DAC2}" srcOrd="0" destOrd="0" presId="urn:microsoft.com/office/officeart/2005/8/layout/default"/>
    <dgm:cxn modelId="{A2874F93-AAE8-4A3C-A929-5FE5D01EB386}" type="presParOf" srcId="{C81CEC30-1C06-43C6-9183-C1EE9DCF386D}" destId="{F641B698-B554-4CFD-8021-0F8A85D69065}" srcOrd="0" destOrd="0" presId="urn:microsoft.com/office/officeart/2005/8/layout/default"/>
    <dgm:cxn modelId="{C0CDAAAE-C1F3-4029-832C-28D31F7E0FB6}" type="presParOf" srcId="{C81CEC30-1C06-43C6-9183-C1EE9DCF386D}" destId="{F9E891DE-83D1-4C1A-B29B-4AFCDA8A498A}" srcOrd="1" destOrd="0" presId="urn:microsoft.com/office/officeart/2005/8/layout/default"/>
    <dgm:cxn modelId="{23059122-EEBA-4FCE-A9DD-BA144BFAFFA0}" type="presParOf" srcId="{C81CEC30-1C06-43C6-9183-C1EE9DCF386D}" destId="{49EA7D63-3FDC-4B30-A35B-3E3A8916DAC2}" srcOrd="2" destOrd="0" presId="urn:microsoft.com/office/officeart/2005/8/layout/default"/>
    <dgm:cxn modelId="{597E98A0-FA85-4F06-A0CE-B76DEF0329F1}" type="presParOf" srcId="{C81CEC30-1C06-43C6-9183-C1EE9DCF386D}" destId="{B0A62F3C-5DCB-4E59-998C-85978EA0BA53}" srcOrd="3" destOrd="0" presId="urn:microsoft.com/office/officeart/2005/8/layout/default"/>
    <dgm:cxn modelId="{D187A4B9-556B-4D7B-8C0D-29FFEC8A635F}" type="presParOf" srcId="{C81CEC30-1C06-43C6-9183-C1EE9DCF386D}" destId="{24C27CDA-6F35-4E53-BCB7-6D3F203CA3F3}" srcOrd="4" destOrd="0" presId="urn:microsoft.com/office/officeart/2005/8/layout/default"/>
    <dgm:cxn modelId="{ABCD44FE-4D96-421D-B106-9C163295714C}" type="presParOf" srcId="{C81CEC30-1C06-43C6-9183-C1EE9DCF386D}" destId="{8FD0ECD0-D546-448B-A566-167236F24286}" srcOrd="5" destOrd="0" presId="urn:microsoft.com/office/officeart/2005/8/layout/default"/>
    <dgm:cxn modelId="{54815CE6-D407-4DFA-A327-E889C97B64FD}" type="presParOf" srcId="{C81CEC30-1C06-43C6-9183-C1EE9DCF386D}" destId="{13277CB4-2B08-45BC-9590-44F6B77B396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4BE7AB-D770-4C4D-AE07-91FCBE7A0B9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DA4030-757C-4292-AB57-5EA7464FFC9A}">
      <dgm:prSet/>
      <dgm:spPr/>
      <dgm:t>
        <a:bodyPr/>
        <a:lstStyle/>
        <a:p>
          <a:pPr>
            <a:defRPr cap="all"/>
          </a:pPr>
          <a:r>
            <a:rPr lang="en-US" dirty="0"/>
            <a:t>1. Implement fixed grid origin and waypoint tolerances.</a:t>
          </a:r>
        </a:p>
      </dgm:t>
    </dgm:pt>
    <dgm:pt modelId="{A4A987AD-DDF7-4EF7-94D2-4E8FDD0CC4D6}" type="parTrans" cxnId="{22EB49CD-E5A1-44BE-A611-5307310528F5}">
      <dgm:prSet/>
      <dgm:spPr/>
      <dgm:t>
        <a:bodyPr/>
        <a:lstStyle/>
        <a:p>
          <a:endParaRPr lang="en-US"/>
        </a:p>
      </dgm:t>
    </dgm:pt>
    <dgm:pt modelId="{21FC027E-B7FE-4ABF-9BCF-884DC8CFAC24}" type="sibTrans" cxnId="{22EB49CD-E5A1-44BE-A611-5307310528F5}">
      <dgm:prSet/>
      <dgm:spPr/>
      <dgm:t>
        <a:bodyPr/>
        <a:lstStyle/>
        <a:p>
          <a:endParaRPr lang="en-US"/>
        </a:p>
      </dgm:t>
    </dgm:pt>
    <dgm:pt modelId="{AFE01C2A-0686-41C8-83FD-52D3099AB00B}">
      <dgm:prSet/>
      <dgm:spPr/>
      <dgm:t>
        <a:bodyPr/>
        <a:lstStyle/>
        <a:p>
          <a:pPr>
            <a:defRPr cap="all"/>
          </a:pPr>
          <a:r>
            <a:rPr lang="en-US" dirty="0"/>
            <a:t>2. Adjust LiDAR threshold and replanning interval.</a:t>
          </a:r>
        </a:p>
      </dgm:t>
    </dgm:pt>
    <dgm:pt modelId="{B91B401E-974E-48AB-BD4C-1794E1ED583C}" type="parTrans" cxnId="{8B85E7C1-6E27-4505-A40D-F785960478B9}">
      <dgm:prSet/>
      <dgm:spPr/>
      <dgm:t>
        <a:bodyPr/>
        <a:lstStyle/>
        <a:p>
          <a:endParaRPr lang="en-US"/>
        </a:p>
      </dgm:t>
    </dgm:pt>
    <dgm:pt modelId="{DD8AB3D5-00C9-4B3C-BD36-3758DAD9EFDA}" type="sibTrans" cxnId="{8B85E7C1-6E27-4505-A40D-F785960478B9}">
      <dgm:prSet/>
      <dgm:spPr/>
      <dgm:t>
        <a:bodyPr/>
        <a:lstStyle/>
        <a:p>
          <a:endParaRPr lang="en-US"/>
        </a:p>
      </dgm:t>
    </dgm:pt>
    <dgm:pt modelId="{64C560E8-4923-4B4B-883F-B495DEA6869E}">
      <dgm:prSet/>
      <dgm:spPr/>
      <dgm:t>
        <a:bodyPr/>
        <a:lstStyle/>
        <a:p>
          <a:pPr>
            <a:defRPr cap="all"/>
          </a:pPr>
          <a:r>
            <a:rPr lang="en-US" dirty="0"/>
            <a:t>3. Tune PID gains for smoother altitude.</a:t>
          </a:r>
        </a:p>
      </dgm:t>
    </dgm:pt>
    <dgm:pt modelId="{3A7EBEFF-BF2F-4148-83AA-45C1A45D4FEA}" type="parTrans" cxnId="{3668095D-475E-4A1C-A39E-DE52C1DFDB89}">
      <dgm:prSet/>
      <dgm:spPr/>
      <dgm:t>
        <a:bodyPr/>
        <a:lstStyle/>
        <a:p>
          <a:endParaRPr lang="en-US"/>
        </a:p>
      </dgm:t>
    </dgm:pt>
    <dgm:pt modelId="{3B3587A4-F9F9-4754-AC1D-3D57F02C3EEB}" type="sibTrans" cxnId="{3668095D-475E-4A1C-A39E-DE52C1DFDB89}">
      <dgm:prSet/>
      <dgm:spPr/>
      <dgm:t>
        <a:bodyPr/>
        <a:lstStyle/>
        <a:p>
          <a:endParaRPr lang="en-US"/>
        </a:p>
      </dgm:t>
    </dgm:pt>
    <dgm:pt modelId="{FEE682AC-DDD3-4AB3-92BD-BB144E781064}">
      <dgm:prSet/>
      <dgm:spPr/>
      <dgm:t>
        <a:bodyPr/>
        <a:lstStyle/>
        <a:p>
          <a:pPr>
            <a:defRPr cap="all"/>
          </a:pPr>
          <a:r>
            <a:rPr lang="en-US" dirty="0"/>
            <a:t>4. Optional: Collect LiDAR/velocity dataset and train CNN.</a:t>
          </a:r>
        </a:p>
      </dgm:t>
    </dgm:pt>
    <dgm:pt modelId="{871B3DAE-6B94-4EB6-A6CC-0CBBB9A76271}" type="parTrans" cxnId="{A696179B-0B8A-4AB5-85C2-EE624A95E02C}">
      <dgm:prSet/>
      <dgm:spPr/>
      <dgm:t>
        <a:bodyPr/>
        <a:lstStyle/>
        <a:p>
          <a:endParaRPr lang="en-US"/>
        </a:p>
      </dgm:t>
    </dgm:pt>
    <dgm:pt modelId="{E084580B-3B62-4A7E-BF67-C8F10F9332F7}" type="sibTrans" cxnId="{A696179B-0B8A-4AB5-85C2-EE624A95E02C}">
      <dgm:prSet/>
      <dgm:spPr/>
      <dgm:t>
        <a:bodyPr/>
        <a:lstStyle/>
        <a:p>
          <a:endParaRPr lang="en-US"/>
        </a:p>
      </dgm:t>
    </dgm:pt>
    <dgm:pt modelId="{1040BF31-1427-4A90-8A7C-9E876FAF1C71}">
      <dgm:prSet/>
      <dgm:spPr/>
      <dgm:t>
        <a:bodyPr/>
        <a:lstStyle/>
        <a:p>
          <a:pPr>
            <a:defRPr cap="all"/>
          </a:pPr>
          <a:r>
            <a:rPr lang="en-US" dirty="0"/>
            <a:t>5. Consider real-time goal adjustments via keyboard or GUI.</a:t>
          </a:r>
        </a:p>
      </dgm:t>
    </dgm:pt>
    <dgm:pt modelId="{F7D283CC-1DE9-4795-B311-A0069D337DDA}" type="parTrans" cxnId="{3239CA16-6AB7-47E6-95D0-A48E15B6414E}">
      <dgm:prSet/>
      <dgm:spPr/>
      <dgm:t>
        <a:bodyPr/>
        <a:lstStyle/>
        <a:p>
          <a:endParaRPr lang="en-US"/>
        </a:p>
      </dgm:t>
    </dgm:pt>
    <dgm:pt modelId="{C7A146DA-1C2D-4D64-8497-9CF02EBDBA10}" type="sibTrans" cxnId="{3239CA16-6AB7-47E6-95D0-A48E15B6414E}">
      <dgm:prSet/>
      <dgm:spPr/>
      <dgm:t>
        <a:bodyPr/>
        <a:lstStyle/>
        <a:p>
          <a:endParaRPr lang="en-US"/>
        </a:p>
      </dgm:t>
    </dgm:pt>
    <dgm:pt modelId="{0EB2F6EC-680D-4CC7-A05A-43E563693E51}" type="pres">
      <dgm:prSet presAssocID="{2D4BE7AB-D770-4C4D-AE07-91FCBE7A0B92}" presName="root" presStyleCnt="0">
        <dgm:presLayoutVars>
          <dgm:dir/>
          <dgm:resizeHandles val="exact"/>
        </dgm:presLayoutVars>
      </dgm:prSet>
      <dgm:spPr/>
    </dgm:pt>
    <dgm:pt modelId="{6CF60FD8-A17E-4113-822C-732748156A77}" type="pres">
      <dgm:prSet presAssocID="{A1DA4030-757C-4292-AB57-5EA7464FFC9A}" presName="compNode" presStyleCnt="0"/>
      <dgm:spPr/>
    </dgm:pt>
    <dgm:pt modelId="{48602F94-AA93-47F0-9898-EFA52EA93132}" type="pres">
      <dgm:prSet presAssocID="{A1DA4030-757C-4292-AB57-5EA7464FFC9A}" presName="iconBgRect" presStyleLbl="bgShp" presStyleIdx="0" presStyleCnt="5"/>
      <dgm:spPr/>
    </dgm:pt>
    <dgm:pt modelId="{3AF59245-9B34-40D8-8E03-5C91CD2C9ABE}" type="pres">
      <dgm:prSet presAssocID="{A1DA4030-757C-4292-AB57-5EA7464FFC9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B827F7BB-74E2-4CB1-AA3A-61ED10CF2ABB}" type="pres">
      <dgm:prSet presAssocID="{A1DA4030-757C-4292-AB57-5EA7464FFC9A}" presName="spaceRect" presStyleCnt="0"/>
      <dgm:spPr/>
    </dgm:pt>
    <dgm:pt modelId="{13B650E1-8DEB-48FF-85CA-7924142B3E1E}" type="pres">
      <dgm:prSet presAssocID="{A1DA4030-757C-4292-AB57-5EA7464FFC9A}" presName="textRect" presStyleLbl="revTx" presStyleIdx="0" presStyleCnt="5">
        <dgm:presLayoutVars>
          <dgm:chMax val="1"/>
          <dgm:chPref val="1"/>
        </dgm:presLayoutVars>
      </dgm:prSet>
      <dgm:spPr/>
    </dgm:pt>
    <dgm:pt modelId="{73E4B938-C001-4793-A243-EC30EDF17192}" type="pres">
      <dgm:prSet presAssocID="{21FC027E-B7FE-4ABF-9BCF-884DC8CFAC24}" presName="sibTrans" presStyleCnt="0"/>
      <dgm:spPr/>
    </dgm:pt>
    <dgm:pt modelId="{6F5110CB-7288-4B99-B58F-5B9ECA8973F0}" type="pres">
      <dgm:prSet presAssocID="{AFE01C2A-0686-41C8-83FD-52D3099AB00B}" presName="compNode" presStyleCnt="0"/>
      <dgm:spPr/>
    </dgm:pt>
    <dgm:pt modelId="{37722D26-05D1-4313-92B7-C37988931761}" type="pres">
      <dgm:prSet presAssocID="{AFE01C2A-0686-41C8-83FD-52D3099AB00B}" presName="iconBgRect" presStyleLbl="bgShp" presStyleIdx="1" presStyleCnt="5"/>
      <dgm:spPr/>
    </dgm:pt>
    <dgm:pt modelId="{8E9FB3DE-DA72-4418-9D32-8890B59C9CD7}" type="pres">
      <dgm:prSet presAssocID="{AFE01C2A-0686-41C8-83FD-52D3099AB0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E58D11BB-54B1-41F5-8E11-09B606FBC091}" type="pres">
      <dgm:prSet presAssocID="{AFE01C2A-0686-41C8-83FD-52D3099AB00B}" presName="spaceRect" presStyleCnt="0"/>
      <dgm:spPr/>
    </dgm:pt>
    <dgm:pt modelId="{B17F4831-D997-469D-ABE6-5431DD691628}" type="pres">
      <dgm:prSet presAssocID="{AFE01C2A-0686-41C8-83FD-52D3099AB00B}" presName="textRect" presStyleLbl="revTx" presStyleIdx="1" presStyleCnt="5">
        <dgm:presLayoutVars>
          <dgm:chMax val="1"/>
          <dgm:chPref val="1"/>
        </dgm:presLayoutVars>
      </dgm:prSet>
      <dgm:spPr/>
    </dgm:pt>
    <dgm:pt modelId="{5060DA73-E3D4-4BAA-9F46-6521221C79AE}" type="pres">
      <dgm:prSet presAssocID="{DD8AB3D5-00C9-4B3C-BD36-3758DAD9EFDA}" presName="sibTrans" presStyleCnt="0"/>
      <dgm:spPr/>
    </dgm:pt>
    <dgm:pt modelId="{42989110-4A65-4D8E-9C14-78D583937A76}" type="pres">
      <dgm:prSet presAssocID="{64C560E8-4923-4B4B-883F-B495DEA6869E}" presName="compNode" presStyleCnt="0"/>
      <dgm:spPr/>
    </dgm:pt>
    <dgm:pt modelId="{4C7AA877-A477-4FB3-8EDE-37556A74A6D8}" type="pres">
      <dgm:prSet presAssocID="{64C560E8-4923-4B4B-883F-B495DEA6869E}" presName="iconBgRect" presStyleLbl="bgShp" presStyleIdx="2" presStyleCnt="5"/>
      <dgm:spPr/>
    </dgm:pt>
    <dgm:pt modelId="{E3E69FAD-6A30-425C-901F-4C270A21B229}" type="pres">
      <dgm:prSet presAssocID="{64C560E8-4923-4B4B-883F-B495DEA686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mpet"/>
        </a:ext>
      </dgm:extLst>
    </dgm:pt>
    <dgm:pt modelId="{E383DCE1-8E06-49C5-9A3B-AD06EAEFDE63}" type="pres">
      <dgm:prSet presAssocID="{64C560E8-4923-4B4B-883F-B495DEA6869E}" presName="spaceRect" presStyleCnt="0"/>
      <dgm:spPr/>
    </dgm:pt>
    <dgm:pt modelId="{2A8D07E2-4441-457A-85F8-4BE3A66CEA7D}" type="pres">
      <dgm:prSet presAssocID="{64C560E8-4923-4B4B-883F-B495DEA6869E}" presName="textRect" presStyleLbl="revTx" presStyleIdx="2" presStyleCnt="5">
        <dgm:presLayoutVars>
          <dgm:chMax val="1"/>
          <dgm:chPref val="1"/>
        </dgm:presLayoutVars>
      </dgm:prSet>
      <dgm:spPr/>
    </dgm:pt>
    <dgm:pt modelId="{2B609996-922B-43F6-8063-00363B2F1601}" type="pres">
      <dgm:prSet presAssocID="{3B3587A4-F9F9-4754-AC1D-3D57F02C3EEB}" presName="sibTrans" presStyleCnt="0"/>
      <dgm:spPr/>
    </dgm:pt>
    <dgm:pt modelId="{08B11FA7-8E6F-4EB2-9580-000C60C444ED}" type="pres">
      <dgm:prSet presAssocID="{FEE682AC-DDD3-4AB3-92BD-BB144E781064}" presName="compNode" presStyleCnt="0"/>
      <dgm:spPr/>
    </dgm:pt>
    <dgm:pt modelId="{B19F3688-82CB-418E-90CF-1746A714E407}" type="pres">
      <dgm:prSet presAssocID="{FEE682AC-DDD3-4AB3-92BD-BB144E781064}" presName="iconBgRect" presStyleLbl="bgShp" presStyleIdx="3" presStyleCnt="5"/>
      <dgm:spPr/>
    </dgm:pt>
    <dgm:pt modelId="{C98EA47D-607F-4D48-99ED-DE3B9F726A4B}" type="pres">
      <dgm:prSet presAssocID="{FEE682AC-DDD3-4AB3-92BD-BB144E78106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B5F8C0C8-2938-49EE-A518-6470A28033D9}" type="pres">
      <dgm:prSet presAssocID="{FEE682AC-DDD3-4AB3-92BD-BB144E781064}" presName="spaceRect" presStyleCnt="0"/>
      <dgm:spPr/>
    </dgm:pt>
    <dgm:pt modelId="{4FCBEB90-24AB-41B6-BDF9-A13F03448F05}" type="pres">
      <dgm:prSet presAssocID="{FEE682AC-DDD3-4AB3-92BD-BB144E781064}" presName="textRect" presStyleLbl="revTx" presStyleIdx="3" presStyleCnt="5">
        <dgm:presLayoutVars>
          <dgm:chMax val="1"/>
          <dgm:chPref val="1"/>
        </dgm:presLayoutVars>
      </dgm:prSet>
      <dgm:spPr/>
    </dgm:pt>
    <dgm:pt modelId="{CA2928E6-7286-4789-BD06-6A671CF7BCC5}" type="pres">
      <dgm:prSet presAssocID="{E084580B-3B62-4A7E-BF67-C8F10F9332F7}" presName="sibTrans" presStyleCnt="0"/>
      <dgm:spPr/>
    </dgm:pt>
    <dgm:pt modelId="{BE3CC7F4-6AEB-4360-A43D-B78811ABB652}" type="pres">
      <dgm:prSet presAssocID="{1040BF31-1427-4A90-8A7C-9E876FAF1C71}" presName="compNode" presStyleCnt="0"/>
      <dgm:spPr/>
    </dgm:pt>
    <dgm:pt modelId="{CC48A595-0644-4367-8636-AB32625ABDC5}" type="pres">
      <dgm:prSet presAssocID="{1040BF31-1427-4A90-8A7C-9E876FAF1C71}" presName="iconBgRect" presStyleLbl="bgShp" presStyleIdx="4" presStyleCnt="5"/>
      <dgm:spPr/>
    </dgm:pt>
    <dgm:pt modelId="{C9473D22-9943-42C3-B5C0-37563C019ADB}" type="pres">
      <dgm:prSet presAssocID="{1040BF31-1427-4A90-8A7C-9E876FAF1C7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BD2BE48-6EC9-432F-9E89-B3EBCD723093}" type="pres">
      <dgm:prSet presAssocID="{1040BF31-1427-4A90-8A7C-9E876FAF1C71}" presName="spaceRect" presStyleCnt="0"/>
      <dgm:spPr/>
    </dgm:pt>
    <dgm:pt modelId="{42E65D28-F3F5-46FC-872B-DA8166D86307}" type="pres">
      <dgm:prSet presAssocID="{1040BF31-1427-4A90-8A7C-9E876FAF1C7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5C8FC06-FC97-4E0C-887B-64D1647954D8}" type="presOf" srcId="{1040BF31-1427-4A90-8A7C-9E876FAF1C71}" destId="{42E65D28-F3F5-46FC-872B-DA8166D86307}" srcOrd="0" destOrd="0" presId="urn:microsoft.com/office/officeart/2018/5/layout/IconCircleLabelList"/>
    <dgm:cxn modelId="{3239CA16-6AB7-47E6-95D0-A48E15B6414E}" srcId="{2D4BE7AB-D770-4C4D-AE07-91FCBE7A0B92}" destId="{1040BF31-1427-4A90-8A7C-9E876FAF1C71}" srcOrd="4" destOrd="0" parTransId="{F7D283CC-1DE9-4795-B311-A0069D337DDA}" sibTransId="{C7A146DA-1C2D-4D64-8497-9CF02EBDBA10}"/>
    <dgm:cxn modelId="{508ED83C-9000-441C-888C-F7425443222C}" type="presOf" srcId="{FEE682AC-DDD3-4AB3-92BD-BB144E781064}" destId="{4FCBEB90-24AB-41B6-BDF9-A13F03448F05}" srcOrd="0" destOrd="0" presId="urn:microsoft.com/office/officeart/2018/5/layout/IconCircleLabelList"/>
    <dgm:cxn modelId="{3668095D-475E-4A1C-A39E-DE52C1DFDB89}" srcId="{2D4BE7AB-D770-4C4D-AE07-91FCBE7A0B92}" destId="{64C560E8-4923-4B4B-883F-B495DEA6869E}" srcOrd="2" destOrd="0" parTransId="{3A7EBEFF-BF2F-4148-83AA-45C1A45D4FEA}" sibTransId="{3B3587A4-F9F9-4754-AC1D-3D57F02C3EEB}"/>
    <dgm:cxn modelId="{E2B54882-8749-45FA-BEA1-23128BEC045A}" type="presOf" srcId="{2D4BE7AB-D770-4C4D-AE07-91FCBE7A0B92}" destId="{0EB2F6EC-680D-4CC7-A05A-43E563693E51}" srcOrd="0" destOrd="0" presId="urn:microsoft.com/office/officeart/2018/5/layout/IconCircleLabelList"/>
    <dgm:cxn modelId="{38337696-9F0D-4178-A0BD-F4FFA21D28D2}" type="presOf" srcId="{64C560E8-4923-4B4B-883F-B495DEA6869E}" destId="{2A8D07E2-4441-457A-85F8-4BE3A66CEA7D}" srcOrd="0" destOrd="0" presId="urn:microsoft.com/office/officeart/2018/5/layout/IconCircleLabelList"/>
    <dgm:cxn modelId="{A696179B-0B8A-4AB5-85C2-EE624A95E02C}" srcId="{2D4BE7AB-D770-4C4D-AE07-91FCBE7A0B92}" destId="{FEE682AC-DDD3-4AB3-92BD-BB144E781064}" srcOrd="3" destOrd="0" parTransId="{871B3DAE-6B94-4EB6-A6CC-0CBBB9A76271}" sibTransId="{E084580B-3B62-4A7E-BF67-C8F10F9332F7}"/>
    <dgm:cxn modelId="{F4B4E2A6-A371-4311-B580-191328D4D438}" type="presOf" srcId="{A1DA4030-757C-4292-AB57-5EA7464FFC9A}" destId="{13B650E1-8DEB-48FF-85CA-7924142B3E1E}" srcOrd="0" destOrd="0" presId="urn:microsoft.com/office/officeart/2018/5/layout/IconCircleLabelList"/>
    <dgm:cxn modelId="{8B85E7C1-6E27-4505-A40D-F785960478B9}" srcId="{2D4BE7AB-D770-4C4D-AE07-91FCBE7A0B92}" destId="{AFE01C2A-0686-41C8-83FD-52D3099AB00B}" srcOrd="1" destOrd="0" parTransId="{B91B401E-974E-48AB-BD4C-1794E1ED583C}" sibTransId="{DD8AB3D5-00C9-4B3C-BD36-3758DAD9EFDA}"/>
    <dgm:cxn modelId="{4F9815CB-5C06-4B14-ACCD-01EC42380DC9}" type="presOf" srcId="{AFE01C2A-0686-41C8-83FD-52D3099AB00B}" destId="{B17F4831-D997-469D-ABE6-5431DD691628}" srcOrd="0" destOrd="0" presId="urn:microsoft.com/office/officeart/2018/5/layout/IconCircleLabelList"/>
    <dgm:cxn modelId="{22EB49CD-E5A1-44BE-A611-5307310528F5}" srcId="{2D4BE7AB-D770-4C4D-AE07-91FCBE7A0B92}" destId="{A1DA4030-757C-4292-AB57-5EA7464FFC9A}" srcOrd="0" destOrd="0" parTransId="{A4A987AD-DDF7-4EF7-94D2-4E8FDD0CC4D6}" sibTransId="{21FC027E-B7FE-4ABF-9BCF-884DC8CFAC24}"/>
    <dgm:cxn modelId="{26DDDC80-D822-4F48-9DE9-0A14B3F68428}" type="presParOf" srcId="{0EB2F6EC-680D-4CC7-A05A-43E563693E51}" destId="{6CF60FD8-A17E-4113-822C-732748156A77}" srcOrd="0" destOrd="0" presId="urn:microsoft.com/office/officeart/2018/5/layout/IconCircleLabelList"/>
    <dgm:cxn modelId="{B23C7975-76DA-46F3-819D-F7B7D9D67E8F}" type="presParOf" srcId="{6CF60FD8-A17E-4113-822C-732748156A77}" destId="{48602F94-AA93-47F0-9898-EFA52EA93132}" srcOrd="0" destOrd="0" presId="urn:microsoft.com/office/officeart/2018/5/layout/IconCircleLabelList"/>
    <dgm:cxn modelId="{08247A58-6932-40E0-AEF1-7748A6DC462A}" type="presParOf" srcId="{6CF60FD8-A17E-4113-822C-732748156A77}" destId="{3AF59245-9B34-40D8-8E03-5C91CD2C9ABE}" srcOrd="1" destOrd="0" presId="urn:microsoft.com/office/officeart/2018/5/layout/IconCircleLabelList"/>
    <dgm:cxn modelId="{C47A132A-78A6-4CA7-A9EC-CFDCAAC60021}" type="presParOf" srcId="{6CF60FD8-A17E-4113-822C-732748156A77}" destId="{B827F7BB-74E2-4CB1-AA3A-61ED10CF2ABB}" srcOrd="2" destOrd="0" presId="urn:microsoft.com/office/officeart/2018/5/layout/IconCircleLabelList"/>
    <dgm:cxn modelId="{41A6D78D-D2E4-4DAC-A9CD-0C5221E03395}" type="presParOf" srcId="{6CF60FD8-A17E-4113-822C-732748156A77}" destId="{13B650E1-8DEB-48FF-85CA-7924142B3E1E}" srcOrd="3" destOrd="0" presId="urn:microsoft.com/office/officeart/2018/5/layout/IconCircleLabelList"/>
    <dgm:cxn modelId="{EA331D17-34C4-4C57-B7CC-A4E329505ABF}" type="presParOf" srcId="{0EB2F6EC-680D-4CC7-A05A-43E563693E51}" destId="{73E4B938-C001-4793-A243-EC30EDF17192}" srcOrd="1" destOrd="0" presId="urn:microsoft.com/office/officeart/2018/5/layout/IconCircleLabelList"/>
    <dgm:cxn modelId="{CA141949-E304-4952-A95F-CDE15113D120}" type="presParOf" srcId="{0EB2F6EC-680D-4CC7-A05A-43E563693E51}" destId="{6F5110CB-7288-4B99-B58F-5B9ECA8973F0}" srcOrd="2" destOrd="0" presId="urn:microsoft.com/office/officeart/2018/5/layout/IconCircleLabelList"/>
    <dgm:cxn modelId="{64CE0ED8-F3C1-43EF-8989-E396782ECA33}" type="presParOf" srcId="{6F5110CB-7288-4B99-B58F-5B9ECA8973F0}" destId="{37722D26-05D1-4313-92B7-C37988931761}" srcOrd="0" destOrd="0" presId="urn:microsoft.com/office/officeart/2018/5/layout/IconCircleLabelList"/>
    <dgm:cxn modelId="{69202239-7A78-4B03-9667-3936C3591CF4}" type="presParOf" srcId="{6F5110CB-7288-4B99-B58F-5B9ECA8973F0}" destId="{8E9FB3DE-DA72-4418-9D32-8890B59C9CD7}" srcOrd="1" destOrd="0" presId="urn:microsoft.com/office/officeart/2018/5/layout/IconCircleLabelList"/>
    <dgm:cxn modelId="{3D13E65C-0592-4884-9AA6-BF2EF7347E2A}" type="presParOf" srcId="{6F5110CB-7288-4B99-B58F-5B9ECA8973F0}" destId="{E58D11BB-54B1-41F5-8E11-09B606FBC091}" srcOrd="2" destOrd="0" presId="urn:microsoft.com/office/officeart/2018/5/layout/IconCircleLabelList"/>
    <dgm:cxn modelId="{5B67761D-3ACF-4578-97DC-A73C521534C6}" type="presParOf" srcId="{6F5110CB-7288-4B99-B58F-5B9ECA8973F0}" destId="{B17F4831-D997-469D-ABE6-5431DD691628}" srcOrd="3" destOrd="0" presId="urn:microsoft.com/office/officeart/2018/5/layout/IconCircleLabelList"/>
    <dgm:cxn modelId="{93ED1292-FD94-447D-BFAC-0C0D929724E0}" type="presParOf" srcId="{0EB2F6EC-680D-4CC7-A05A-43E563693E51}" destId="{5060DA73-E3D4-4BAA-9F46-6521221C79AE}" srcOrd="3" destOrd="0" presId="urn:microsoft.com/office/officeart/2018/5/layout/IconCircleLabelList"/>
    <dgm:cxn modelId="{9AAE6C7B-AE8E-466B-8ACB-9B07629FB0C1}" type="presParOf" srcId="{0EB2F6EC-680D-4CC7-A05A-43E563693E51}" destId="{42989110-4A65-4D8E-9C14-78D583937A76}" srcOrd="4" destOrd="0" presId="urn:microsoft.com/office/officeart/2018/5/layout/IconCircleLabelList"/>
    <dgm:cxn modelId="{3A4E1E34-0CA7-4F99-9404-51987343835E}" type="presParOf" srcId="{42989110-4A65-4D8E-9C14-78D583937A76}" destId="{4C7AA877-A477-4FB3-8EDE-37556A74A6D8}" srcOrd="0" destOrd="0" presId="urn:microsoft.com/office/officeart/2018/5/layout/IconCircleLabelList"/>
    <dgm:cxn modelId="{6587DADB-0491-42E6-97CD-A8CF516A1CEC}" type="presParOf" srcId="{42989110-4A65-4D8E-9C14-78D583937A76}" destId="{E3E69FAD-6A30-425C-901F-4C270A21B229}" srcOrd="1" destOrd="0" presId="urn:microsoft.com/office/officeart/2018/5/layout/IconCircleLabelList"/>
    <dgm:cxn modelId="{C1C39DB7-7388-49CC-AE99-3F6C56DCD938}" type="presParOf" srcId="{42989110-4A65-4D8E-9C14-78D583937A76}" destId="{E383DCE1-8E06-49C5-9A3B-AD06EAEFDE63}" srcOrd="2" destOrd="0" presId="urn:microsoft.com/office/officeart/2018/5/layout/IconCircleLabelList"/>
    <dgm:cxn modelId="{B5A613B4-3EB9-4DC7-9B11-72DE4DAEFB4E}" type="presParOf" srcId="{42989110-4A65-4D8E-9C14-78D583937A76}" destId="{2A8D07E2-4441-457A-85F8-4BE3A66CEA7D}" srcOrd="3" destOrd="0" presId="urn:microsoft.com/office/officeart/2018/5/layout/IconCircleLabelList"/>
    <dgm:cxn modelId="{21362B79-6CBC-4AE4-AD38-F8B3BF7E613A}" type="presParOf" srcId="{0EB2F6EC-680D-4CC7-A05A-43E563693E51}" destId="{2B609996-922B-43F6-8063-00363B2F1601}" srcOrd="5" destOrd="0" presId="urn:microsoft.com/office/officeart/2018/5/layout/IconCircleLabelList"/>
    <dgm:cxn modelId="{E3C0DC2D-4F8C-4008-86C0-40928D5B86A9}" type="presParOf" srcId="{0EB2F6EC-680D-4CC7-A05A-43E563693E51}" destId="{08B11FA7-8E6F-4EB2-9580-000C60C444ED}" srcOrd="6" destOrd="0" presId="urn:microsoft.com/office/officeart/2018/5/layout/IconCircleLabelList"/>
    <dgm:cxn modelId="{AD921E55-98A2-4477-B26A-0B0868CB91E1}" type="presParOf" srcId="{08B11FA7-8E6F-4EB2-9580-000C60C444ED}" destId="{B19F3688-82CB-418E-90CF-1746A714E407}" srcOrd="0" destOrd="0" presId="urn:microsoft.com/office/officeart/2018/5/layout/IconCircleLabelList"/>
    <dgm:cxn modelId="{BA3B385F-E9B4-470A-8A18-723D943BD4F8}" type="presParOf" srcId="{08B11FA7-8E6F-4EB2-9580-000C60C444ED}" destId="{C98EA47D-607F-4D48-99ED-DE3B9F726A4B}" srcOrd="1" destOrd="0" presId="urn:microsoft.com/office/officeart/2018/5/layout/IconCircleLabelList"/>
    <dgm:cxn modelId="{E143C558-1017-475A-943A-12754CC2F6FB}" type="presParOf" srcId="{08B11FA7-8E6F-4EB2-9580-000C60C444ED}" destId="{B5F8C0C8-2938-49EE-A518-6470A28033D9}" srcOrd="2" destOrd="0" presId="urn:microsoft.com/office/officeart/2018/5/layout/IconCircleLabelList"/>
    <dgm:cxn modelId="{B7338EA7-D2EA-4667-91F7-6D2CEF5939FC}" type="presParOf" srcId="{08B11FA7-8E6F-4EB2-9580-000C60C444ED}" destId="{4FCBEB90-24AB-41B6-BDF9-A13F03448F05}" srcOrd="3" destOrd="0" presId="urn:microsoft.com/office/officeart/2018/5/layout/IconCircleLabelList"/>
    <dgm:cxn modelId="{F35267D7-72ED-45C3-9FC4-706486E1457D}" type="presParOf" srcId="{0EB2F6EC-680D-4CC7-A05A-43E563693E51}" destId="{CA2928E6-7286-4789-BD06-6A671CF7BCC5}" srcOrd="7" destOrd="0" presId="urn:microsoft.com/office/officeart/2018/5/layout/IconCircleLabelList"/>
    <dgm:cxn modelId="{8474A140-465C-4ABB-9E92-A0FD06831114}" type="presParOf" srcId="{0EB2F6EC-680D-4CC7-A05A-43E563693E51}" destId="{BE3CC7F4-6AEB-4360-A43D-B78811ABB652}" srcOrd="8" destOrd="0" presId="urn:microsoft.com/office/officeart/2018/5/layout/IconCircleLabelList"/>
    <dgm:cxn modelId="{873439EB-4BB8-46E4-87CC-0FD8B47A8453}" type="presParOf" srcId="{BE3CC7F4-6AEB-4360-A43D-B78811ABB652}" destId="{CC48A595-0644-4367-8636-AB32625ABDC5}" srcOrd="0" destOrd="0" presId="urn:microsoft.com/office/officeart/2018/5/layout/IconCircleLabelList"/>
    <dgm:cxn modelId="{4EC5BC9E-C07E-4B3B-8F51-E00E9DE1F3B4}" type="presParOf" srcId="{BE3CC7F4-6AEB-4360-A43D-B78811ABB652}" destId="{C9473D22-9943-42C3-B5C0-37563C019ADB}" srcOrd="1" destOrd="0" presId="urn:microsoft.com/office/officeart/2018/5/layout/IconCircleLabelList"/>
    <dgm:cxn modelId="{F8F47580-96BB-422B-92AB-31ED12B2079E}" type="presParOf" srcId="{BE3CC7F4-6AEB-4360-A43D-B78811ABB652}" destId="{ABD2BE48-6EC9-432F-9E89-B3EBCD723093}" srcOrd="2" destOrd="0" presId="urn:microsoft.com/office/officeart/2018/5/layout/IconCircleLabelList"/>
    <dgm:cxn modelId="{BF582BF9-4F2A-41E7-8EB2-2410D7DFF0D3}" type="presParOf" srcId="{BE3CC7F4-6AEB-4360-A43D-B78811ABB652}" destId="{42E65D28-F3F5-46FC-872B-DA8166D8630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244BC-5545-4FBD-A320-DCAFD842D65D}">
      <dsp:nvSpPr>
        <dsp:cNvPr id="0" name=""/>
        <dsp:cNvSpPr/>
      </dsp:nvSpPr>
      <dsp:spPr>
        <a:xfrm>
          <a:off x="0" y="600"/>
          <a:ext cx="4231481" cy="5046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1AD99-CC51-46B8-91FA-33B8853D5595}">
      <dsp:nvSpPr>
        <dsp:cNvPr id="0" name=""/>
        <dsp:cNvSpPr/>
      </dsp:nvSpPr>
      <dsp:spPr>
        <a:xfrm>
          <a:off x="152647" y="114140"/>
          <a:ext cx="277541" cy="2775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8D3F3-ECF4-4D23-A964-DCDD12CABCDC}">
      <dsp:nvSpPr>
        <dsp:cNvPr id="0" name=""/>
        <dsp:cNvSpPr/>
      </dsp:nvSpPr>
      <dsp:spPr>
        <a:xfrm>
          <a:off x="582836" y="600"/>
          <a:ext cx="3648644" cy="50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06" tIns="53406" rIns="53406" bIns="534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Goal: Implement autonomous drone navigation in AirSim using LiDAR and path planning.</a:t>
          </a:r>
        </a:p>
      </dsp:txBody>
      <dsp:txXfrm>
        <a:off x="582836" y="600"/>
        <a:ext cx="3648644" cy="504620"/>
      </dsp:txXfrm>
    </dsp:sp>
    <dsp:sp modelId="{DFD6B17F-3B7E-4A1F-A9CC-2B7B19423FC2}">
      <dsp:nvSpPr>
        <dsp:cNvPr id="0" name=""/>
        <dsp:cNvSpPr/>
      </dsp:nvSpPr>
      <dsp:spPr>
        <a:xfrm>
          <a:off x="0" y="631376"/>
          <a:ext cx="4231481" cy="5046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479EF-88C9-4224-9368-47CF61DF97F2}">
      <dsp:nvSpPr>
        <dsp:cNvPr id="0" name=""/>
        <dsp:cNvSpPr/>
      </dsp:nvSpPr>
      <dsp:spPr>
        <a:xfrm>
          <a:off x="152647" y="744915"/>
          <a:ext cx="277541" cy="2775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61BFC-A2AC-454F-8D58-3C832E3AED86}">
      <dsp:nvSpPr>
        <dsp:cNvPr id="0" name=""/>
        <dsp:cNvSpPr/>
      </dsp:nvSpPr>
      <dsp:spPr>
        <a:xfrm>
          <a:off x="582836" y="631376"/>
          <a:ext cx="3648644" cy="50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06" tIns="53406" rIns="53406" bIns="534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Key Features:</a:t>
          </a:r>
        </a:p>
      </dsp:txBody>
      <dsp:txXfrm>
        <a:off x="582836" y="631376"/>
        <a:ext cx="3648644" cy="504620"/>
      </dsp:txXfrm>
    </dsp:sp>
    <dsp:sp modelId="{8F502AF9-51A3-4127-BC6E-7A2BCC7FB182}">
      <dsp:nvSpPr>
        <dsp:cNvPr id="0" name=""/>
        <dsp:cNvSpPr/>
      </dsp:nvSpPr>
      <dsp:spPr>
        <a:xfrm>
          <a:off x="0" y="1262151"/>
          <a:ext cx="4231481" cy="5046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7D36B-B00F-45A1-9272-EFBDB9803B87}">
      <dsp:nvSpPr>
        <dsp:cNvPr id="0" name=""/>
        <dsp:cNvSpPr/>
      </dsp:nvSpPr>
      <dsp:spPr>
        <a:xfrm>
          <a:off x="152647" y="1375691"/>
          <a:ext cx="277541" cy="2775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3107F-C866-4D9C-9AFC-7BCDBBC86A2F}">
      <dsp:nvSpPr>
        <dsp:cNvPr id="0" name=""/>
        <dsp:cNvSpPr/>
      </dsp:nvSpPr>
      <dsp:spPr>
        <a:xfrm>
          <a:off x="582836" y="1262151"/>
          <a:ext cx="3648644" cy="50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06" tIns="53406" rIns="53406" bIns="534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LiDAR-based 2D occupancy grid</a:t>
          </a:r>
        </a:p>
      </dsp:txBody>
      <dsp:txXfrm>
        <a:off x="582836" y="1262151"/>
        <a:ext cx="3648644" cy="504620"/>
      </dsp:txXfrm>
    </dsp:sp>
    <dsp:sp modelId="{8FBFE40C-0CAB-40E5-A1B4-24FB9D56C85F}">
      <dsp:nvSpPr>
        <dsp:cNvPr id="0" name=""/>
        <dsp:cNvSpPr/>
      </dsp:nvSpPr>
      <dsp:spPr>
        <a:xfrm>
          <a:off x="0" y="1892927"/>
          <a:ext cx="4231481" cy="5046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55D0D-504E-4486-B72D-B2DA1647A44A}">
      <dsp:nvSpPr>
        <dsp:cNvPr id="0" name=""/>
        <dsp:cNvSpPr/>
      </dsp:nvSpPr>
      <dsp:spPr>
        <a:xfrm>
          <a:off x="152647" y="2006466"/>
          <a:ext cx="277541" cy="2775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ACE23-94F6-4703-B6D2-FE33EF831370}">
      <dsp:nvSpPr>
        <dsp:cNvPr id="0" name=""/>
        <dsp:cNvSpPr/>
      </dsp:nvSpPr>
      <dsp:spPr>
        <a:xfrm>
          <a:off x="582836" y="1892927"/>
          <a:ext cx="3648644" cy="50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06" tIns="53406" rIns="53406" bIns="534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A* path planning</a:t>
          </a:r>
        </a:p>
      </dsp:txBody>
      <dsp:txXfrm>
        <a:off x="582836" y="1892927"/>
        <a:ext cx="3648644" cy="504620"/>
      </dsp:txXfrm>
    </dsp:sp>
    <dsp:sp modelId="{BEEC8319-3436-4D55-9B53-999F819D62C7}">
      <dsp:nvSpPr>
        <dsp:cNvPr id="0" name=""/>
        <dsp:cNvSpPr/>
      </dsp:nvSpPr>
      <dsp:spPr>
        <a:xfrm>
          <a:off x="0" y="2523702"/>
          <a:ext cx="4231481" cy="5046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6D923-FD32-431B-9423-E20F33B492DF}">
      <dsp:nvSpPr>
        <dsp:cNvPr id="0" name=""/>
        <dsp:cNvSpPr/>
      </dsp:nvSpPr>
      <dsp:spPr>
        <a:xfrm>
          <a:off x="152647" y="2637242"/>
          <a:ext cx="277541" cy="2775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7A2E5-56AA-4068-B037-3AC8B577E618}">
      <dsp:nvSpPr>
        <dsp:cNvPr id="0" name=""/>
        <dsp:cNvSpPr/>
      </dsp:nvSpPr>
      <dsp:spPr>
        <a:xfrm>
          <a:off x="582836" y="2523702"/>
          <a:ext cx="3648644" cy="50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06" tIns="53406" rIns="53406" bIns="534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PID altitude hold</a:t>
          </a:r>
        </a:p>
      </dsp:txBody>
      <dsp:txXfrm>
        <a:off x="582836" y="2523702"/>
        <a:ext cx="3648644" cy="504620"/>
      </dsp:txXfrm>
    </dsp:sp>
    <dsp:sp modelId="{61EA6FD9-9567-4273-BC33-16BF9FAAC306}">
      <dsp:nvSpPr>
        <dsp:cNvPr id="0" name=""/>
        <dsp:cNvSpPr/>
      </dsp:nvSpPr>
      <dsp:spPr>
        <a:xfrm>
          <a:off x="0" y="3154477"/>
          <a:ext cx="4231481" cy="5046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A86E5-F49C-45A5-9B90-ABB9AFA3E733}">
      <dsp:nvSpPr>
        <dsp:cNvPr id="0" name=""/>
        <dsp:cNvSpPr/>
      </dsp:nvSpPr>
      <dsp:spPr>
        <a:xfrm>
          <a:off x="152647" y="3268017"/>
          <a:ext cx="277541" cy="2775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0C0B0-D1F8-493A-974A-C2F936BFAD99}">
      <dsp:nvSpPr>
        <dsp:cNvPr id="0" name=""/>
        <dsp:cNvSpPr/>
      </dsp:nvSpPr>
      <dsp:spPr>
        <a:xfrm>
          <a:off x="582836" y="3154477"/>
          <a:ext cx="3648644" cy="50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06" tIns="53406" rIns="53406" bIns="534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Obstacle avoidance (Local AI)</a:t>
          </a:r>
        </a:p>
      </dsp:txBody>
      <dsp:txXfrm>
        <a:off x="582836" y="3154477"/>
        <a:ext cx="3648644" cy="504620"/>
      </dsp:txXfrm>
    </dsp:sp>
    <dsp:sp modelId="{B4680E26-D968-4714-BADE-EEDD69625523}">
      <dsp:nvSpPr>
        <dsp:cNvPr id="0" name=""/>
        <dsp:cNvSpPr/>
      </dsp:nvSpPr>
      <dsp:spPr>
        <a:xfrm>
          <a:off x="0" y="3785253"/>
          <a:ext cx="4231481" cy="5046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94AC2-ECB3-42DD-9D0B-C3BDEA3A0E1E}">
      <dsp:nvSpPr>
        <dsp:cNvPr id="0" name=""/>
        <dsp:cNvSpPr/>
      </dsp:nvSpPr>
      <dsp:spPr>
        <a:xfrm>
          <a:off x="152647" y="3898793"/>
          <a:ext cx="277541" cy="27754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464CA-2AC1-4557-9057-FF170ECFD1D7}">
      <dsp:nvSpPr>
        <dsp:cNvPr id="0" name=""/>
        <dsp:cNvSpPr/>
      </dsp:nvSpPr>
      <dsp:spPr>
        <a:xfrm>
          <a:off x="582836" y="3785253"/>
          <a:ext cx="3648644" cy="50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06" tIns="53406" rIns="53406" bIns="534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Forward velocity control</a:t>
          </a:r>
        </a:p>
      </dsp:txBody>
      <dsp:txXfrm>
        <a:off x="582836" y="3785253"/>
        <a:ext cx="3648644" cy="504620"/>
      </dsp:txXfrm>
    </dsp:sp>
    <dsp:sp modelId="{F9D191CF-6089-4CB6-B8ED-12EE047CDFAE}">
      <dsp:nvSpPr>
        <dsp:cNvPr id="0" name=""/>
        <dsp:cNvSpPr/>
      </dsp:nvSpPr>
      <dsp:spPr>
        <a:xfrm>
          <a:off x="0" y="4416028"/>
          <a:ext cx="4231481" cy="5046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D6E6D-653C-4FF7-9DD0-E9E9626986C8}">
      <dsp:nvSpPr>
        <dsp:cNvPr id="0" name=""/>
        <dsp:cNvSpPr/>
      </dsp:nvSpPr>
      <dsp:spPr>
        <a:xfrm>
          <a:off x="152647" y="4529568"/>
          <a:ext cx="277541" cy="27754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AA190-C10C-404E-8603-299D79992455}">
      <dsp:nvSpPr>
        <dsp:cNvPr id="0" name=""/>
        <dsp:cNvSpPr/>
      </dsp:nvSpPr>
      <dsp:spPr>
        <a:xfrm>
          <a:off x="582836" y="4416028"/>
          <a:ext cx="3648644" cy="504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06" tIns="53406" rIns="53406" bIns="5340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Real-time plotting and visualization</a:t>
          </a:r>
        </a:p>
      </dsp:txBody>
      <dsp:txXfrm>
        <a:off x="582836" y="4416028"/>
        <a:ext cx="3648644" cy="504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CA6E2-3008-4CBA-B58A-0A3D22763E23}">
      <dsp:nvSpPr>
        <dsp:cNvPr id="0" name=""/>
        <dsp:cNvSpPr/>
      </dsp:nvSpPr>
      <dsp:spPr>
        <a:xfrm>
          <a:off x="2344020" y="488380"/>
          <a:ext cx="378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76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3167" y="532054"/>
        <a:ext cx="20468" cy="4093"/>
      </dsp:txXfrm>
    </dsp:sp>
    <dsp:sp modelId="{3C7CB3F1-B54A-4C17-A092-BADD8C43DDE5}">
      <dsp:nvSpPr>
        <dsp:cNvPr id="0" name=""/>
        <dsp:cNvSpPr/>
      </dsp:nvSpPr>
      <dsp:spPr>
        <a:xfrm>
          <a:off x="565986" y="150"/>
          <a:ext cx="1779833" cy="1067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213" tIns="91546" rIns="87213" bIns="915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Language: Python</a:t>
          </a:r>
        </a:p>
      </dsp:txBody>
      <dsp:txXfrm>
        <a:off x="565986" y="150"/>
        <a:ext cx="1779833" cy="1067899"/>
      </dsp:txXfrm>
    </dsp:sp>
    <dsp:sp modelId="{D1FC5D8E-2C07-435C-97C3-B5A24D16D0C3}">
      <dsp:nvSpPr>
        <dsp:cNvPr id="0" name=""/>
        <dsp:cNvSpPr/>
      </dsp:nvSpPr>
      <dsp:spPr>
        <a:xfrm>
          <a:off x="4533215" y="488380"/>
          <a:ext cx="378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761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12361" y="532054"/>
        <a:ext cx="20468" cy="4093"/>
      </dsp:txXfrm>
    </dsp:sp>
    <dsp:sp modelId="{7ED89642-2540-492D-A10C-AAE2CBDFB7D1}">
      <dsp:nvSpPr>
        <dsp:cNvPr id="0" name=""/>
        <dsp:cNvSpPr/>
      </dsp:nvSpPr>
      <dsp:spPr>
        <a:xfrm>
          <a:off x="2755181" y="150"/>
          <a:ext cx="1779833" cy="10678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213" tIns="91546" rIns="87213" bIns="915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Libraries: airsim, numpy, scipy, matplotlib, torch (planned)</a:t>
          </a:r>
        </a:p>
      </dsp:txBody>
      <dsp:txXfrm>
        <a:off x="2755181" y="150"/>
        <a:ext cx="1779833" cy="1067899"/>
      </dsp:txXfrm>
    </dsp:sp>
    <dsp:sp modelId="{B3F2818F-5418-4737-B913-FDB14D41ACC1}">
      <dsp:nvSpPr>
        <dsp:cNvPr id="0" name=""/>
        <dsp:cNvSpPr/>
      </dsp:nvSpPr>
      <dsp:spPr>
        <a:xfrm>
          <a:off x="1455903" y="1066250"/>
          <a:ext cx="4378389" cy="378761"/>
        </a:xfrm>
        <a:custGeom>
          <a:avLst/>
          <a:gdLst/>
          <a:ahLst/>
          <a:cxnLst/>
          <a:rect l="0" t="0" r="0" b="0"/>
          <a:pathLst>
            <a:path>
              <a:moveTo>
                <a:pt x="4378389" y="0"/>
              </a:moveTo>
              <a:lnTo>
                <a:pt x="4378389" y="206480"/>
              </a:lnTo>
              <a:lnTo>
                <a:pt x="0" y="206480"/>
              </a:lnTo>
              <a:lnTo>
                <a:pt x="0" y="378761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5161" y="1253584"/>
        <a:ext cx="219874" cy="4093"/>
      </dsp:txXfrm>
    </dsp:sp>
    <dsp:sp modelId="{2FBC4F6D-405C-4D99-A96E-28414402974B}">
      <dsp:nvSpPr>
        <dsp:cNvPr id="0" name=""/>
        <dsp:cNvSpPr/>
      </dsp:nvSpPr>
      <dsp:spPr>
        <a:xfrm>
          <a:off x="4944376" y="150"/>
          <a:ext cx="1779833" cy="10678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213" tIns="91546" rIns="87213" bIns="915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Basic Flow:</a:t>
          </a:r>
        </a:p>
      </dsp:txBody>
      <dsp:txXfrm>
        <a:off x="4944376" y="150"/>
        <a:ext cx="1779833" cy="1067899"/>
      </dsp:txXfrm>
    </dsp:sp>
    <dsp:sp modelId="{1AB5E9FF-F80A-4E1F-9CF3-D6CB458DA941}">
      <dsp:nvSpPr>
        <dsp:cNvPr id="0" name=""/>
        <dsp:cNvSpPr/>
      </dsp:nvSpPr>
      <dsp:spPr>
        <a:xfrm>
          <a:off x="2344020" y="1965642"/>
          <a:ext cx="378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761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3167" y="2009315"/>
        <a:ext cx="20468" cy="4093"/>
      </dsp:txXfrm>
    </dsp:sp>
    <dsp:sp modelId="{DBA7BE42-8194-44B9-86BE-D9FC4069E27F}">
      <dsp:nvSpPr>
        <dsp:cNvPr id="0" name=""/>
        <dsp:cNvSpPr/>
      </dsp:nvSpPr>
      <dsp:spPr>
        <a:xfrm>
          <a:off x="565986" y="1477412"/>
          <a:ext cx="1779833" cy="10678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213" tIns="91546" rIns="87213" bIns="915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1. Connect to AirSim client</a:t>
          </a:r>
        </a:p>
      </dsp:txBody>
      <dsp:txXfrm>
        <a:off x="565986" y="1477412"/>
        <a:ext cx="1779833" cy="1067899"/>
      </dsp:txXfrm>
    </dsp:sp>
    <dsp:sp modelId="{EDC7DEE4-72C8-45E4-98E6-CEC66B64DE2F}">
      <dsp:nvSpPr>
        <dsp:cNvPr id="0" name=""/>
        <dsp:cNvSpPr/>
      </dsp:nvSpPr>
      <dsp:spPr>
        <a:xfrm>
          <a:off x="4533215" y="1965642"/>
          <a:ext cx="378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761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12361" y="2009315"/>
        <a:ext cx="20468" cy="4093"/>
      </dsp:txXfrm>
    </dsp:sp>
    <dsp:sp modelId="{335571D6-AE74-4B5A-B6C7-13E43062C6B2}">
      <dsp:nvSpPr>
        <dsp:cNvPr id="0" name=""/>
        <dsp:cNvSpPr/>
      </dsp:nvSpPr>
      <dsp:spPr>
        <a:xfrm>
          <a:off x="2755181" y="1477412"/>
          <a:ext cx="1779833" cy="10678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213" tIns="91546" rIns="87213" bIns="915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2. Takeoff and move to nominal altitude</a:t>
          </a:r>
        </a:p>
      </dsp:txBody>
      <dsp:txXfrm>
        <a:off x="2755181" y="1477412"/>
        <a:ext cx="1779833" cy="1067899"/>
      </dsp:txXfrm>
    </dsp:sp>
    <dsp:sp modelId="{6675CC6D-B64A-4DEA-ABD8-315D587D6851}">
      <dsp:nvSpPr>
        <dsp:cNvPr id="0" name=""/>
        <dsp:cNvSpPr/>
      </dsp:nvSpPr>
      <dsp:spPr>
        <a:xfrm>
          <a:off x="1455903" y="2543512"/>
          <a:ext cx="4378389" cy="378761"/>
        </a:xfrm>
        <a:custGeom>
          <a:avLst/>
          <a:gdLst/>
          <a:ahLst/>
          <a:cxnLst/>
          <a:rect l="0" t="0" r="0" b="0"/>
          <a:pathLst>
            <a:path>
              <a:moveTo>
                <a:pt x="4378389" y="0"/>
              </a:moveTo>
              <a:lnTo>
                <a:pt x="4378389" y="206480"/>
              </a:lnTo>
              <a:lnTo>
                <a:pt x="0" y="206480"/>
              </a:lnTo>
              <a:lnTo>
                <a:pt x="0" y="378761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35161" y="2730846"/>
        <a:ext cx="219874" cy="4093"/>
      </dsp:txXfrm>
    </dsp:sp>
    <dsp:sp modelId="{C77EE746-67D5-47AF-885D-0EAAE599A374}">
      <dsp:nvSpPr>
        <dsp:cNvPr id="0" name=""/>
        <dsp:cNvSpPr/>
      </dsp:nvSpPr>
      <dsp:spPr>
        <a:xfrm>
          <a:off x="4944376" y="1477412"/>
          <a:ext cx="1779833" cy="10678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213" tIns="91546" rIns="87213" bIns="915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3. Build occupancy grid from LiDAR</a:t>
          </a:r>
        </a:p>
      </dsp:txBody>
      <dsp:txXfrm>
        <a:off x="4944376" y="1477412"/>
        <a:ext cx="1779833" cy="1067899"/>
      </dsp:txXfrm>
    </dsp:sp>
    <dsp:sp modelId="{69B273E1-B10F-407B-9009-D7D12E229C24}">
      <dsp:nvSpPr>
        <dsp:cNvPr id="0" name=""/>
        <dsp:cNvSpPr/>
      </dsp:nvSpPr>
      <dsp:spPr>
        <a:xfrm>
          <a:off x="2344020" y="3442904"/>
          <a:ext cx="378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761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3167" y="3486577"/>
        <a:ext cx="20468" cy="4093"/>
      </dsp:txXfrm>
    </dsp:sp>
    <dsp:sp modelId="{8B2FD8F8-D0F5-452D-8AE5-162D7C5B83D8}">
      <dsp:nvSpPr>
        <dsp:cNvPr id="0" name=""/>
        <dsp:cNvSpPr/>
      </dsp:nvSpPr>
      <dsp:spPr>
        <a:xfrm>
          <a:off x="565986" y="2954674"/>
          <a:ext cx="1779833" cy="10678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213" tIns="91546" rIns="87213" bIns="915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4. Plan path to goal using A*</a:t>
          </a:r>
        </a:p>
      </dsp:txBody>
      <dsp:txXfrm>
        <a:off x="565986" y="2954674"/>
        <a:ext cx="1779833" cy="1067899"/>
      </dsp:txXfrm>
    </dsp:sp>
    <dsp:sp modelId="{4A5FF0AC-188F-458D-82A7-A8F49DE524FE}">
      <dsp:nvSpPr>
        <dsp:cNvPr id="0" name=""/>
        <dsp:cNvSpPr/>
      </dsp:nvSpPr>
      <dsp:spPr>
        <a:xfrm>
          <a:off x="4533215" y="3442904"/>
          <a:ext cx="378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8761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12361" y="3486577"/>
        <a:ext cx="20468" cy="4093"/>
      </dsp:txXfrm>
    </dsp:sp>
    <dsp:sp modelId="{735C72D2-6D02-4566-95EC-051BF2BFB3A2}">
      <dsp:nvSpPr>
        <dsp:cNvPr id="0" name=""/>
        <dsp:cNvSpPr/>
      </dsp:nvSpPr>
      <dsp:spPr>
        <a:xfrm>
          <a:off x="2755181" y="2954674"/>
          <a:ext cx="1779833" cy="10678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213" tIns="91546" rIns="87213" bIns="915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5. Follow path with moveByVelocityAsync commands</a:t>
          </a:r>
        </a:p>
      </dsp:txBody>
      <dsp:txXfrm>
        <a:off x="2755181" y="2954674"/>
        <a:ext cx="1779833" cy="1067899"/>
      </dsp:txXfrm>
    </dsp:sp>
    <dsp:sp modelId="{45F5B02C-6C95-4885-B873-E06B2EBBEE93}">
      <dsp:nvSpPr>
        <dsp:cNvPr id="0" name=""/>
        <dsp:cNvSpPr/>
      </dsp:nvSpPr>
      <dsp:spPr>
        <a:xfrm>
          <a:off x="4944376" y="2954674"/>
          <a:ext cx="1779833" cy="10678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213" tIns="91546" rIns="87213" bIns="915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6. Land at target</a:t>
          </a:r>
        </a:p>
      </dsp:txBody>
      <dsp:txXfrm>
        <a:off x="4944376" y="2954674"/>
        <a:ext cx="1779833" cy="10678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08F1C-094E-466F-9302-BFA953378429}">
      <dsp:nvSpPr>
        <dsp:cNvPr id="0" name=""/>
        <dsp:cNvSpPr/>
      </dsp:nvSpPr>
      <dsp:spPr>
        <a:xfrm>
          <a:off x="13790" y="314098"/>
          <a:ext cx="1078280" cy="10782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F8479-031A-447C-8669-78358347CB3D}">
      <dsp:nvSpPr>
        <dsp:cNvPr id="0" name=""/>
        <dsp:cNvSpPr/>
      </dsp:nvSpPr>
      <dsp:spPr>
        <a:xfrm>
          <a:off x="240229" y="540537"/>
          <a:ext cx="625402" cy="625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C59C4-879C-40D6-8EF4-B36A28C591CE}">
      <dsp:nvSpPr>
        <dsp:cNvPr id="0" name=""/>
        <dsp:cNvSpPr/>
      </dsp:nvSpPr>
      <dsp:spPr>
        <a:xfrm>
          <a:off x="1323131" y="314098"/>
          <a:ext cx="2541661" cy="10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1. AttributeError on KinematicsState: state.kinematics_estimated.pose did not exist. Use position + orientation separately.</a:t>
          </a:r>
        </a:p>
      </dsp:txBody>
      <dsp:txXfrm>
        <a:off x="1323131" y="314098"/>
        <a:ext cx="2541661" cy="1078280"/>
      </dsp:txXfrm>
    </dsp:sp>
    <dsp:sp modelId="{3BF74E5E-52D3-4A54-9797-26DBBD54B652}">
      <dsp:nvSpPr>
        <dsp:cNvPr id="0" name=""/>
        <dsp:cNvSpPr/>
      </dsp:nvSpPr>
      <dsp:spPr>
        <a:xfrm>
          <a:off x="4307657" y="314098"/>
          <a:ext cx="1078280" cy="10782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8B65D-6AB6-49BD-96EE-E4C3FE7AE35B}">
      <dsp:nvSpPr>
        <dsp:cNvPr id="0" name=""/>
        <dsp:cNvSpPr/>
      </dsp:nvSpPr>
      <dsp:spPr>
        <a:xfrm>
          <a:off x="4534096" y="540537"/>
          <a:ext cx="625402" cy="625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80202-0463-4C33-8EB4-B1A0E907EA88}">
      <dsp:nvSpPr>
        <dsp:cNvPr id="0" name=""/>
        <dsp:cNvSpPr/>
      </dsp:nvSpPr>
      <dsp:spPr>
        <a:xfrm>
          <a:off x="5616998" y="314098"/>
          <a:ext cx="2541661" cy="10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 Obstacle Too Close False Positives: LiDAR noise and thresholds caused false positives. Adjust OCCUPIED_THRESHOLD.</a:t>
          </a:r>
        </a:p>
      </dsp:txBody>
      <dsp:txXfrm>
        <a:off x="5616998" y="314098"/>
        <a:ext cx="2541661" cy="1078280"/>
      </dsp:txXfrm>
    </dsp:sp>
    <dsp:sp modelId="{DC2D3E2F-1CCC-488B-8D05-9F16529FA326}">
      <dsp:nvSpPr>
        <dsp:cNvPr id="0" name=""/>
        <dsp:cNvSpPr/>
      </dsp:nvSpPr>
      <dsp:spPr>
        <a:xfrm>
          <a:off x="13790" y="1962751"/>
          <a:ext cx="1078280" cy="10782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4BF2AD-315F-4B59-866F-5DA760958A07}">
      <dsp:nvSpPr>
        <dsp:cNvPr id="0" name=""/>
        <dsp:cNvSpPr/>
      </dsp:nvSpPr>
      <dsp:spPr>
        <a:xfrm>
          <a:off x="240229" y="2189189"/>
          <a:ext cx="625402" cy="625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1735F-BCB5-4AA8-877F-E5B24EB0DBC0}">
      <dsp:nvSpPr>
        <dsp:cNvPr id="0" name=""/>
        <dsp:cNvSpPr/>
      </dsp:nvSpPr>
      <dsp:spPr>
        <a:xfrm>
          <a:off x="1323131" y="1962751"/>
          <a:ext cx="2541661" cy="10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3. Random Circling: CNN corrections (untrained) and moving grid origin caused oscillations.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3A. Random Lunging (shown in gif): No CNN applied but PD velocity commands do not smoothly mesh with each other</a:t>
          </a:r>
        </a:p>
      </dsp:txBody>
      <dsp:txXfrm>
        <a:off x="1323131" y="1962751"/>
        <a:ext cx="2541661" cy="1078280"/>
      </dsp:txXfrm>
    </dsp:sp>
    <dsp:sp modelId="{834CCC5A-5416-4ADC-84B9-C450B4380B9D}">
      <dsp:nvSpPr>
        <dsp:cNvPr id="0" name=""/>
        <dsp:cNvSpPr/>
      </dsp:nvSpPr>
      <dsp:spPr>
        <a:xfrm>
          <a:off x="4307657" y="1962751"/>
          <a:ext cx="1078280" cy="10782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47968-F616-42A6-BDE9-34BA63A43258}">
      <dsp:nvSpPr>
        <dsp:cNvPr id="0" name=""/>
        <dsp:cNvSpPr/>
      </dsp:nvSpPr>
      <dsp:spPr>
        <a:xfrm>
          <a:off x="4534096" y="2189189"/>
          <a:ext cx="625402" cy="625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B154A-C1C4-46F4-9393-B4BB50A95CCD}">
      <dsp:nvSpPr>
        <dsp:cNvPr id="0" name=""/>
        <dsp:cNvSpPr/>
      </dsp:nvSpPr>
      <dsp:spPr>
        <a:xfrm>
          <a:off x="5616998" y="1962751"/>
          <a:ext cx="2541661" cy="10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 Altitude Drift: Solved with PID controller for vertical velocity.</a:t>
          </a:r>
        </a:p>
      </dsp:txBody>
      <dsp:txXfrm>
        <a:off x="5616998" y="1962751"/>
        <a:ext cx="2541661" cy="1078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F8451-B1E7-4C11-AC10-AF969BB4BB17}">
      <dsp:nvSpPr>
        <dsp:cNvPr id="0" name=""/>
        <dsp:cNvSpPr/>
      </dsp:nvSpPr>
      <dsp:spPr>
        <a:xfrm>
          <a:off x="444841" y="1206544"/>
          <a:ext cx="724570" cy="724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77ED5-AA5E-4A66-810F-CA69C15F6292}">
      <dsp:nvSpPr>
        <dsp:cNvPr id="0" name=""/>
        <dsp:cNvSpPr/>
      </dsp:nvSpPr>
      <dsp:spPr>
        <a:xfrm>
          <a:off x="2048" y="2172752"/>
          <a:ext cx="1610156" cy="64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Original plan: Use CNN to predict velocity corrections from LiDAR.</a:t>
          </a:r>
        </a:p>
      </dsp:txBody>
      <dsp:txXfrm>
        <a:off x="2048" y="2172752"/>
        <a:ext cx="1610156" cy="644062"/>
      </dsp:txXfrm>
    </dsp:sp>
    <dsp:sp modelId="{EC06A9E7-B9B2-4260-9D93-8FBC46373BEB}">
      <dsp:nvSpPr>
        <dsp:cNvPr id="0" name=""/>
        <dsp:cNvSpPr/>
      </dsp:nvSpPr>
      <dsp:spPr>
        <a:xfrm>
          <a:off x="2336775" y="1206544"/>
          <a:ext cx="724570" cy="724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D5288-2F01-4627-A4DB-BDDB9F9FFF36}">
      <dsp:nvSpPr>
        <dsp:cNvPr id="0" name=""/>
        <dsp:cNvSpPr/>
      </dsp:nvSpPr>
      <dsp:spPr>
        <a:xfrm>
          <a:off x="1893982" y="2172752"/>
          <a:ext cx="1610156" cy="64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Problems: Untrained model → random outputs → circling.</a:t>
          </a:r>
        </a:p>
      </dsp:txBody>
      <dsp:txXfrm>
        <a:off x="1893982" y="2172752"/>
        <a:ext cx="1610156" cy="644062"/>
      </dsp:txXfrm>
    </dsp:sp>
    <dsp:sp modelId="{E0B556C3-7210-423B-8610-8C90DC2A7D26}">
      <dsp:nvSpPr>
        <dsp:cNvPr id="0" name=""/>
        <dsp:cNvSpPr/>
      </dsp:nvSpPr>
      <dsp:spPr>
        <a:xfrm>
          <a:off x="4228709" y="1206544"/>
          <a:ext cx="724570" cy="724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B6DA4-C2A4-4D51-B2AD-E8F66ACD1392}">
      <dsp:nvSpPr>
        <dsp:cNvPr id="0" name=""/>
        <dsp:cNvSpPr/>
      </dsp:nvSpPr>
      <dsp:spPr>
        <a:xfrm>
          <a:off x="3785916" y="2172752"/>
          <a:ext cx="1610156" cy="64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Current decision: Disable CNN until baseline stable.</a:t>
          </a:r>
        </a:p>
      </dsp:txBody>
      <dsp:txXfrm>
        <a:off x="3785916" y="2172752"/>
        <a:ext cx="1610156" cy="644062"/>
      </dsp:txXfrm>
    </dsp:sp>
    <dsp:sp modelId="{D98E7A44-45F2-43F1-9141-887CBCF27697}">
      <dsp:nvSpPr>
        <dsp:cNvPr id="0" name=""/>
        <dsp:cNvSpPr/>
      </dsp:nvSpPr>
      <dsp:spPr>
        <a:xfrm>
          <a:off x="6120642" y="1206544"/>
          <a:ext cx="724570" cy="7245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B9E78-9798-4959-89E8-D19104A4465F}">
      <dsp:nvSpPr>
        <dsp:cNvPr id="0" name=""/>
        <dsp:cNvSpPr/>
      </dsp:nvSpPr>
      <dsp:spPr>
        <a:xfrm>
          <a:off x="5677849" y="2172752"/>
          <a:ext cx="1610156" cy="64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Future plan: Hybrid approach: A* path + trained CNN corrections.</a:t>
          </a:r>
        </a:p>
      </dsp:txBody>
      <dsp:txXfrm>
        <a:off x="5677849" y="2172752"/>
        <a:ext cx="1610156" cy="6440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28DFD-D587-4638-9161-D5CE9A5EB329}">
      <dsp:nvSpPr>
        <dsp:cNvPr id="0" name=""/>
        <dsp:cNvSpPr/>
      </dsp:nvSpPr>
      <dsp:spPr>
        <a:xfrm>
          <a:off x="0" y="1669"/>
          <a:ext cx="7290197" cy="8461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8EF4-6780-4640-BFDF-6DBE28156E29}">
      <dsp:nvSpPr>
        <dsp:cNvPr id="0" name=""/>
        <dsp:cNvSpPr/>
      </dsp:nvSpPr>
      <dsp:spPr>
        <a:xfrm>
          <a:off x="255971" y="192061"/>
          <a:ext cx="465402" cy="465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1FE91-EBC8-4351-A2B4-23452456FC1F}">
      <dsp:nvSpPr>
        <dsp:cNvPr id="0" name=""/>
        <dsp:cNvSpPr/>
      </dsp:nvSpPr>
      <dsp:spPr>
        <a:xfrm>
          <a:off x="977345" y="1669"/>
          <a:ext cx="6312851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Altitude PID: vz = ALT_KP*error + ALT_KI*integral + ALT_KD*derivative</a:t>
          </a:r>
        </a:p>
      </dsp:txBody>
      <dsp:txXfrm>
        <a:off x="977345" y="1669"/>
        <a:ext cx="6312851" cy="846186"/>
      </dsp:txXfrm>
    </dsp:sp>
    <dsp:sp modelId="{A1CCDB40-2810-4CF2-A2B8-8A9A1D39C58D}">
      <dsp:nvSpPr>
        <dsp:cNvPr id="0" name=""/>
        <dsp:cNvSpPr/>
      </dsp:nvSpPr>
      <dsp:spPr>
        <a:xfrm>
          <a:off x="0" y="1059402"/>
          <a:ext cx="7290197" cy="8461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8915B-A3AE-40CA-94FE-E27EF3A52E23}">
      <dsp:nvSpPr>
        <dsp:cNvPr id="0" name=""/>
        <dsp:cNvSpPr/>
      </dsp:nvSpPr>
      <dsp:spPr>
        <a:xfrm>
          <a:off x="255971" y="1249794"/>
          <a:ext cx="465402" cy="465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3037B-A0C0-4FEC-AA28-9F70FA9A1B13}">
      <dsp:nvSpPr>
        <dsp:cNvPr id="0" name=""/>
        <dsp:cNvSpPr/>
      </dsp:nvSpPr>
      <dsp:spPr>
        <a:xfrm>
          <a:off x="977345" y="1059402"/>
          <a:ext cx="6312851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A* Planning: path = astar_grid(grid, start, goal)</a:t>
          </a:r>
        </a:p>
      </dsp:txBody>
      <dsp:txXfrm>
        <a:off x="977345" y="1059402"/>
        <a:ext cx="6312851" cy="846186"/>
      </dsp:txXfrm>
    </dsp:sp>
    <dsp:sp modelId="{0BC1D58C-8CC0-4E06-ABF9-A9C005E32632}">
      <dsp:nvSpPr>
        <dsp:cNvPr id="0" name=""/>
        <dsp:cNvSpPr/>
      </dsp:nvSpPr>
      <dsp:spPr>
        <a:xfrm>
          <a:off x="0" y="2117135"/>
          <a:ext cx="7290197" cy="8461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CDB1E-4663-4672-9EF5-026241F799EA}">
      <dsp:nvSpPr>
        <dsp:cNvPr id="0" name=""/>
        <dsp:cNvSpPr/>
      </dsp:nvSpPr>
      <dsp:spPr>
        <a:xfrm>
          <a:off x="255971" y="2307527"/>
          <a:ext cx="465402" cy="465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AF162-4FF1-45BB-B83A-DCD24DB79E3D}">
      <dsp:nvSpPr>
        <dsp:cNvPr id="0" name=""/>
        <dsp:cNvSpPr/>
      </dsp:nvSpPr>
      <dsp:spPr>
        <a:xfrm>
          <a:off x="977345" y="2117135"/>
          <a:ext cx="6312851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LiDAR Transformation: pts_world = (R @ pts.T).T + [pos.x_val, pos.y_val, pos.z_val]</a:t>
          </a:r>
        </a:p>
      </dsp:txBody>
      <dsp:txXfrm>
        <a:off x="977345" y="2117135"/>
        <a:ext cx="6312851" cy="846186"/>
      </dsp:txXfrm>
    </dsp:sp>
    <dsp:sp modelId="{224FCC09-B5F0-46B2-8CC2-351F2613CD0D}">
      <dsp:nvSpPr>
        <dsp:cNvPr id="0" name=""/>
        <dsp:cNvSpPr/>
      </dsp:nvSpPr>
      <dsp:spPr>
        <a:xfrm>
          <a:off x="0" y="3174868"/>
          <a:ext cx="7290197" cy="8461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C18DB-B5CA-40CD-AE67-4B5E8D09C4AF}">
      <dsp:nvSpPr>
        <dsp:cNvPr id="0" name=""/>
        <dsp:cNvSpPr/>
      </dsp:nvSpPr>
      <dsp:spPr>
        <a:xfrm>
          <a:off x="255971" y="3365260"/>
          <a:ext cx="465402" cy="465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79F21-4319-4BAD-9088-09E0946A9CB0}">
      <dsp:nvSpPr>
        <dsp:cNvPr id="0" name=""/>
        <dsp:cNvSpPr/>
      </dsp:nvSpPr>
      <dsp:spPr>
        <a:xfrm>
          <a:off x="977345" y="3174868"/>
          <a:ext cx="6312851" cy="846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55" tIns="89555" rIns="89555" bIns="8955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Path Following Loop: vx = (wx-px)/dist*FORWARD_SPEED, vy = (wy-py)/dist*FORWARD_SPEED, vz = altitude_hold()</a:t>
          </a:r>
        </a:p>
      </dsp:txBody>
      <dsp:txXfrm>
        <a:off x="977345" y="3174868"/>
        <a:ext cx="6312851" cy="8461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1B698-B554-4CFD-8021-0F8A85D69065}">
      <dsp:nvSpPr>
        <dsp:cNvPr id="0" name=""/>
        <dsp:cNvSpPr/>
      </dsp:nvSpPr>
      <dsp:spPr>
        <a:xfrm>
          <a:off x="397080" y="684"/>
          <a:ext cx="3093350" cy="18560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Simulation physics and LiDAR noise can produce unexpected behaviors.</a:t>
          </a:r>
        </a:p>
      </dsp:txBody>
      <dsp:txXfrm>
        <a:off x="397080" y="684"/>
        <a:ext cx="3093350" cy="1856010"/>
      </dsp:txXfrm>
    </dsp:sp>
    <dsp:sp modelId="{49EA7D63-3FDC-4B30-A35B-3E3A8916DAC2}">
      <dsp:nvSpPr>
        <dsp:cNvPr id="0" name=""/>
        <dsp:cNvSpPr/>
      </dsp:nvSpPr>
      <dsp:spPr>
        <a:xfrm>
          <a:off x="3799766" y="684"/>
          <a:ext cx="3093350" cy="1856010"/>
        </a:xfrm>
        <a:prstGeom prst="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Hybrid AI + classical algorithms require careful handling of model influence.</a:t>
          </a:r>
        </a:p>
      </dsp:txBody>
      <dsp:txXfrm>
        <a:off x="3799766" y="684"/>
        <a:ext cx="3093350" cy="1856010"/>
      </dsp:txXfrm>
    </dsp:sp>
    <dsp:sp modelId="{24C27CDA-6F35-4E53-BCB7-6D3F203CA3F3}">
      <dsp:nvSpPr>
        <dsp:cNvPr id="0" name=""/>
        <dsp:cNvSpPr/>
      </dsp:nvSpPr>
      <dsp:spPr>
        <a:xfrm>
          <a:off x="397080" y="2166030"/>
          <a:ext cx="3093350" cy="1856010"/>
        </a:xfrm>
        <a:prstGeom prst="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Debugging requires live visualization of occupancy grid and drone position.</a:t>
          </a:r>
        </a:p>
      </dsp:txBody>
      <dsp:txXfrm>
        <a:off x="397080" y="2166030"/>
        <a:ext cx="3093350" cy="1856010"/>
      </dsp:txXfrm>
    </dsp:sp>
    <dsp:sp modelId="{13277CB4-2B08-45BC-9590-44F6B77B3964}">
      <dsp:nvSpPr>
        <dsp:cNvPr id="0" name=""/>
        <dsp:cNvSpPr/>
      </dsp:nvSpPr>
      <dsp:spPr>
        <a:xfrm>
          <a:off x="3799766" y="2166030"/>
          <a:ext cx="3093350" cy="1856010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Parameter tuning (velocity, thresholds, PID) is critical for stable autonomous flight.</a:t>
          </a:r>
        </a:p>
      </dsp:txBody>
      <dsp:txXfrm>
        <a:off x="3799766" y="2166030"/>
        <a:ext cx="3093350" cy="18560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02F94-AA93-47F0-9898-EFA52EA93132}">
      <dsp:nvSpPr>
        <dsp:cNvPr id="0" name=""/>
        <dsp:cNvSpPr/>
      </dsp:nvSpPr>
      <dsp:spPr>
        <a:xfrm>
          <a:off x="508717" y="1347"/>
          <a:ext cx="925365" cy="9253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F59245-9B34-40D8-8E03-5C91CD2C9ABE}">
      <dsp:nvSpPr>
        <dsp:cNvPr id="0" name=""/>
        <dsp:cNvSpPr/>
      </dsp:nvSpPr>
      <dsp:spPr>
        <a:xfrm>
          <a:off x="705926" y="198556"/>
          <a:ext cx="530947" cy="530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650E1-8DEB-48FF-85CA-7924142B3E1E}">
      <dsp:nvSpPr>
        <dsp:cNvPr id="0" name=""/>
        <dsp:cNvSpPr/>
      </dsp:nvSpPr>
      <dsp:spPr>
        <a:xfrm>
          <a:off x="212903" y="1214941"/>
          <a:ext cx="1516992" cy="60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1. Implement fixed grid origin and waypoint tolerances.</a:t>
          </a:r>
        </a:p>
      </dsp:txBody>
      <dsp:txXfrm>
        <a:off x="212903" y="1214941"/>
        <a:ext cx="1516992" cy="606796"/>
      </dsp:txXfrm>
    </dsp:sp>
    <dsp:sp modelId="{37722D26-05D1-4313-92B7-C37988931761}">
      <dsp:nvSpPr>
        <dsp:cNvPr id="0" name=""/>
        <dsp:cNvSpPr/>
      </dsp:nvSpPr>
      <dsp:spPr>
        <a:xfrm>
          <a:off x="2291182" y="1347"/>
          <a:ext cx="925365" cy="9253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FB3DE-DA72-4418-9D32-8890B59C9CD7}">
      <dsp:nvSpPr>
        <dsp:cNvPr id="0" name=""/>
        <dsp:cNvSpPr/>
      </dsp:nvSpPr>
      <dsp:spPr>
        <a:xfrm>
          <a:off x="2488391" y="198556"/>
          <a:ext cx="530947" cy="530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F4831-D997-469D-ABE6-5431DD691628}">
      <dsp:nvSpPr>
        <dsp:cNvPr id="0" name=""/>
        <dsp:cNvSpPr/>
      </dsp:nvSpPr>
      <dsp:spPr>
        <a:xfrm>
          <a:off x="1995369" y="1214941"/>
          <a:ext cx="1516992" cy="60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2. Adjust LiDAR threshold and replanning interval.</a:t>
          </a:r>
        </a:p>
      </dsp:txBody>
      <dsp:txXfrm>
        <a:off x="1995369" y="1214941"/>
        <a:ext cx="1516992" cy="606796"/>
      </dsp:txXfrm>
    </dsp:sp>
    <dsp:sp modelId="{4C7AA877-A477-4FB3-8EDE-37556A74A6D8}">
      <dsp:nvSpPr>
        <dsp:cNvPr id="0" name=""/>
        <dsp:cNvSpPr/>
      </dsp:nvSpPr>
      <dsp:spPr>
        <a:xfrm>
          <a:off x="4073648" y="1347"/>
          <a:ext cx="925365" cy="9253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69FAD-6A30-425C-901F-4C270A21B229}">
      <dsp:nvSpPr>
        <dsp:cNvPr id="0" name=""/>
        <dsp:cNvSpPr/>
      </dsp:nvSpPr>
      <dsp:spPr>
        <a:xfrm>
          <a:off x="4270857" y="198556"/>
          <a:ext cx="530947" cy="530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D07E2-4441-457A-85F8-4BE3A66CEA7D}">
      <dsp:nvSpPr>
        <dsp:cNvPr id="0" name=""/>
        <dsp:cNvSpPr/>
      </dsp:nvSpPr>
      <dsp:spPr>
        <a:xfrm>
          <a:off x="3777835" y="1214941"/>
          <a:ext cx="1516992" cy="60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3. Tune PID gains for smoother altitude.</a:t>
          </a:r>
        </a:p>
      </dsp:txBody>
      <dsp:txXfrm>
        <a:off x="3777835" y="1214941"/>
        <a:ext cx="1516992" cy="606796"/>
      </dsp:txXfrm>
    </dsp:sp>
    <dsp:sp modelId="{B19F3688-82CB-418E-90CF-1746A714E407}">
      <dsp:nvSpPr>
        <dsp:cNvPr id="0" name=""/>
        <dsp:cNvSpPr/>
      </dsp:nvSpPr>
      <dsp:spPr>
        <a:xfrm>
          <a:off x="5856114" y="1347"/>
          <a:ext cx="925365" cy="9253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EA47D-607F-4D48-99ED-DE3B9F726A4B}">
      <dsp:nvSpPr>
        <dsp:cNvPr id="0" name=""/>
        <dsp:cNvSpPr/>
      </dsp:nvSpPr>
      <dsp:spPr>
        <a:xfrm>
          <a:off x="6053323" y="198556"/>
          <a:ext cx="530947" cy="5309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BEB90-24AB-41B6-BDF9-A13F03448F05}">
      <dsp:nvSpPr>
        <dsp:cNvPr id="0" name=""/>
        <dsp:cNvSpPr/>
      </dsp:nvSpPr>
      <dsp:spPr>
        <a:xfrm>
          <a:off x="5560301" y="1214941"/>
          <a:ext cx="1516992" cy="60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4. Optional: Collect LiDAR/velocity dataset and train CNN.</a:t>
          </a:r>
        </a:p>
      </dsp:txBody>
      <dsp:txXfrm>
        <a:off x="5560301" y="1214941"/>
        <a:ext cx="1516992" cy="606796"/>
      </dsp:txXfrm>
    </dsp:sp>
    <dsp:sp modelId="{CC48A595-0644-4367-8636-AB32625ABDC5}">
      <dsp:nvSpPr>
        <dsp:cNvPr id="0" name=""/>
        <dsp:cNvSpPr/>
      </dsp:nvSpPr>
      <dsp:spPr>
        <a:xfrm>
          <a:off x="3182415" y="2200986"/>
          <a:ext cx="925365" cy="92536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73D22-9943-42C3-B5C0-37563C019ADB}">
      <dsp:nvSpPr>
        <dsp:cNvPr id="0" name=""/>
        <dsp:cNvSpPr/>
      </dsp:nvSpPr>
      <dsp:spPr>
        <a:xfrm>
          <a:off x="3379624" y="2398195"/>
          <a:ext cx="530947" cy="5309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65D28-F3F5-46FC-872B-DA8166D86307}">
      <dsp:nvSpPr>
        <dsp:cNvPr id="0" name=""/>
        <dsp:cNvSpPr/>
      </dsp:nvSpPr>
      <dsp:spPr>
        <a:xfrm>
          <a:off x="2886602" y="3414580"/>
          <a:ext cx="1516992" cy="60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5. Consider real-time goal adjustments via keyboard or GUI.</a:t>
          </a:r>
        </a:p>
      </dsp:txBody>
      <dsp:txXfrm>
        <a:off x="2886602" y="3414580"/>
        <a:ext cx="1516992" cy="606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87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40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8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93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5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68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4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3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3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326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32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6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61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1" y="643467"/>
            <a:ext cx="2561709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Overview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(Progress Report)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Cody Costa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David </a:t>
            </a:r>
            <a:r>
              <a:rPr lang="en-US" sz="1800" dirty="0" err="1">
                <a:solidFill>
                  <a:srgbClr val="FFFFFF"/>
                </a:solidFill>
              </a:rPr>
              <a:t>loi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mike </a:t>
            </a:r>
            <a:r>
              <a:rPr lang="en-US" sz="1800" dirty="0" err="1">
                <a:solidFill>
                  <a:srgbClr val="FFFFFF"/>
                </a:solidFill>
              </a:rPr>
              <a:t>tran</a:t>
            </a:r>
            <a:endParaRPr lang="en-US" sz="18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FEA571-2CC4-0943-4273-C60D888958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555649"/>
              </p:ext>
            </p:extLst>
          </p:nvPr>
        </p:nvGraphicFramePr>
        <p:xfrm>
          <a:off x="4202906" y="954088"/>
          <a:ext cx="4231481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40FAC9-3505-49ED-9B06-A0F8C1485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544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79B3CD-E329-42F5-B136-BA1F37EC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9098" y="484632"/>
            <a:ext cx="5590153" cy="5880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916C0-BAA0-5738-779F-B97F0E0D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72" y="977900"/>
            <a:ext cx="4904668" cy="3327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700" spc="200" dirty="0"/>
              <a:t>End of week </a:t>
            </a:r>
            <a:br>
              <a:rPr lang="en-US" sz="4700" spc="200" dirty="0"/>
            </a:br>
            <a:r>
              <a:rPr lang="en-US" sz="4700" spc="200" dirty="0"/>
              <a:t>11/10 – 11/15 progress updates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B042EF-3024-4C57-B282-1B30607FB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19010" y="4476657"/>
            <a:ext cx="402823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B4097-B645-43E0-A2B5-B8D688E7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484632"/>
            <a:ext cx="2688168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55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>
            <a:normAutofit/>
          </a:bodyPr>
          <a:lstStyle/>
          <a:p>
            <a:r>
              <a:rPr lang="en-US"/>
              <a:t>Initial Implementation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68A5639-EFDD-0A54-E195-4FBFBEFC1D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00216"/>
              </p:ext>
            </p:extLst>
          </p:nvPr>
        </p:nvGraphicFramePr>
        <p:xfrm>
          <a:off x="767953" y="2286000"/>
          <a:ext cx="7290197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AE4C84F-7457-4662-AFA3-554A32B9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F9B39E-8A25-4BC3-B3C0-ACD46B94E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1714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971088"/>
            <a:ext cx="7290054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Challenges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91CE2E-0B4F-41F3-95F2-0EB700368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FEACF7-D2E1-03AF-5919-D8B618738A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6774837"/>
              </p:ext>
            </p:extLst>
          </p:nvPr>
        </p:nvGraphicFramePr>
        <p:xfrm>
          <a:off x="482203" y="642938"/>
          <a:ext cx="817245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A black and red object on a white surface&#10;&#10;AI-generated content may be incorrect.">
            <a:extLst>
              <a:ext uri="{FF2B5EF4-FFF2-40B4-BE49-F238E27FC236}">
                <a16:creationId xmlns:a16="http://schemas.microsoft.com/office/drawing/2014/main" id="{2AD6CB82-ECC6-70D9-9AA4-EFB8A2F91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3650" y="4567969"/>
            <a:ext cx="4070350" cy="22895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CNN Approach Consideration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E2F7B6-FB7A-9329-D66F-81F9464170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8096" y="2286000"/>
          <a:ext cx="7290055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>
            <a:normAutofit/>
          </a:bodyPr>
          <a:lstStyle/>
          <a:p>
            <a:r>
              <a:rPr lang="en-US"/>
              <a:t>Path Planning &amp; Grid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" y="2286000"/>
            <a:ext cx="6013703" cy="4023360"/>
          </a:xfrm>
        </p:spPr>
        <p:txBody>
          <a:bodyPr>
            <a:normAutofit/>
          </a:bodyPr>
          <a:lstStyle/>
          <a:p>
            <a:r>
              <a:rPr lang="en-US"/>
              <a:t>A* relies on occupancy grid.</a:t>
            </a:r>
          </a:p>
          <a:p>
            <a:r>
              <a:rPr lang="en-US"/>
              <a:t>Issues:</a:t>
            </a:r>
          </a:p>
          <a:p>
            <a:r>
              <a:rPr lang="en-US"/>
              <a:t> - Grid origin updated every loop → goal coordinates shift.</a:t>
            </a:r>
          </a:p>
          <a:p>
            <a:r>
              <a:rPr lang="en-US"/>
              <a:t> - LiDAR points occasionally mark free space as obstacles → frequent replanning.</a:t>
            </a:r>
          </a:p>
          <a:p>
            <a:r>
              <a:rPr lang="en-US"/>
              <a:t>Solutions:</a:t>
            </a:r>
          </a:p>
          <a:p>
            <a:r>
              <a:rPr lang="en-US"/>
              <a:t> - Fix grid origin at start position.</a:t>
            </a:r>
          </a:p>
          <a:p>
            <a:r>
              <a:rPr lang="en-US"/>
              <a:t> - Adjust WAYPOINT_TOL and REPLAN_INTERVAL.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>
            <a:normAutofit/>
          </a:bodyPr>
          <a:lstStyle/>
          <a:p>
            <a:r>
              <a:rPr lang="en-US"/>
              <a:t>Code Highlights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D88928B-A301-A60A-C4ED-B6CB48D31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154701"/>
              </p:ext>
            </p:extLst>
          </p:nvPr>
        </p:nvGraphicFramePr>
        <p:xfrm>
          <a:off x="767953" y="2286000"/>
          <a:ext cx="7290197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rgbClr val="3E5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CA7B6-E00D-025B-2A3A-BE2D0B77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767072"/>
            <a:ext cx="4945641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Graphical data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418374-0DBD-4296-B8B4-8DD6E01D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1" r="10652" b="3"/>
          <a:stretch>
            <a:fillRect/>
          </a:stretch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2F3462-CB63-F1A5-657A-01DE66B48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989" y="917725"/>
            <a:ext cx="2568554" cy="4852362"/>
          </a:xfrm>
        </p:spPr>
        <p:txBody>
          <a:bodyPr anchor="ctr">
            <a:normAutofit/>
          </a:bodyPr>
          <a:lstStyle/>
          <a:p>
            <a:r>
              <a:rPr lang="en-US" sz="1400" dirty="0"/>
              <a:t>Ordered Top Left to Bottom Right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1. Helps visualize obstacle distribution and how the drone navigates around them</a:t>
            </a:r>
          </a:p>
          <a:p>
            <a:r>
              <a:rPr lang="en-US" sz="1400" dirty="0">
                <a:solidFill>
                  <a:srgbClr val="FFFFFF"/>
                </a:solidFill>
              </a:rPr>
              <a:t>2. Confirms if navigation is stable, drifting, or circling</a:t>
            </a:r>
          </a:p>
          <a:p>
            <a:r>
              <a:rPr lang="en-US" sz="1400" dirty="0">
                <a:solidFill>
                  <a:srgbClr val="FFFFFF"/>
                </a:solidFill>
              </a:rPr>
              <a:t>3. Allows you to compare </a:t>
            </a:r>
            <a:r>
              <a:rPr lang="en-US" sz="1400" i="1" dirty="0">
                <a:solidFill>
                  <a:srgbClr val="FFFFFF"/>
                </a:solidFill>
              </a:rPr>
              <a:t>what the drone thinks its heading is</a:t>
            </a:r>
            <a:r>
              <a:rPr lang="en-US" sz="1400" dirty="0">
                <a:solidFill>
                  <a:srgbClr val="FFFFFF"/>
                </a:solidFill>
              </a:rPr>
              <a:t> versus </a:t>
            </a:r>
            <a:r>
              <a:rPr lang="en-US" sz="1400" i="1" dirty="0">
                <a:solidFill>
                  <a:srgbClr val="FFFFFF"/>
                </a:solidFill>
              </a:rPr>
              <a:t>what motion command it is trying to execute</a:t>
            </a:r>
          </a:p>
          <a:p>
            <a:r>
              <a:rPr lang="en-US" sz="1400" i="1" dirty="0">
                <a:solidFill>
                  <a:srgbClr val="FFFFFF"/>
                </a:solidFill>
              </a:rPr>
              <a:t>4. </a:t>
            </a:r>
            <a:r>
              <a:rPr lang="en-US" sz="1400" dirty="0">
                <a:solidFill>
                  <a:srgbClr val="FFFFFF"/>
                </a:solidFill>
              </a:rPr>
              <a:t>Checks for oscillations, instability, or poor landing/takeoff performance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5. Diagnoses flight-control mismatch</a:t>
            </a:r>
          </a:p>
          <a:p>
            <a:r>
              <a:rPr lang="en-US" sz="1400" dirty="0">
                <a:solidFill>
                  <a:srgbClr val="FFFFFF"/>
                </a:solidFill>
              </a:rPr>
              <a:t>6. Detects noisy sensors, unexpected obstacles, or blind spots</a:t>
            </a:r>
          </a:p>
        </p:txBody>
      </p:sp>
    </p:spTree>
    <p:extLst>
      <p:ext uri="{BB962C8B-B14F-4D97-AF65-F5344CB8AC3E}">
        <p14:creationId xmlns:p14="http://schemas.microsoft.com/office/powerpoint/2010/main" val="414061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>
            <a:normAutofit/>
          </a:bodyPr>
          <a:lstStyle/>
          <a:p>
            <a:r>
              <a:rPr lang="en-US"/>
              <a:t>Lessons Learned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85BCAF-AC2B-3E19-7AE9-6B0C1A18F8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883545"/>
              </p:ext>
            </p:extLst>
          </p:nvPr>
        </p:nvGraphicFramePr>
        <p:xfrm>
          <a:off x="767953" y="2286000"/>
          <a:ext cx="7290197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>
            <a:normAutofit/>
          </a:bodyPr>
          <a:lstStyle/>
          <a:p>
            <a:r>
              <a:rPr lang="en-US" dirty="0"/>
              <a:t>Tentative </a:t>
            </a:r>
            <a:r>
              <a:rPr dirty="0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A4B4CC-65D2-6172-6A09-B91088BB7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735589"/>
              </p:ext>
            </p:extLst>
          </p:nvPr>
        </p:nvGraphicFramePr>
        <p:xfrm>
          <a:off x="767953" y="2286000"/>
          <a:ext cx="7290197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58</TotalTime>
  <Words>645</Words>
  <Application>Microsoft Office PowerPoint</Application>
  <PresentationFormat>On-screen Show (4:3)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Tw Cen MT</vt:lpstr>
      <vt:lpstr>Tw Cen MT Condensed</vt:lpstr>
      <vt:lpstr>Wingdings 3</vt:lpstr>
      <vt:lpstr>Integral</vt:lpstr>
      <vt:lpstr>Project Overview  (Progress Report)  Cody Costa David loi mike tran</vt:lpstr>
      <vt:lpstr>Initial Implementation</vt:lpstr>
      <vt:lpstr>Challenges</vt:lpstr>
      <vt:lpstr>CNN Approach Consideration</vt:lpstr>
      <vt:lpstr>Path Planning &amp; Grid Issues</vt:lpstr>
      <vt:lpstr>Code Highlights</vt:lpstr>
      <vt:lpstr>Graphical data</vt:lpstr>
      <vt:lpstr>Lessons Learned</vt:lpstr>
      <vt:lpstr>Tentative Next Steps</vt:lpstr>
      <vt:lpstr>End of week  11/10 – 11/15 progress updates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Cody Costa</cp:lastModifiedBy>
  <cp:revision>6</cp:revision>
  <dcterms:created xsi:type="dcterms:W3CDTF">2013-01-27T09:14:16Z</dcterms:created>
  <dcterms:modified xsi:type="dcterms:W3CDTF">2025-11-15T19:08:57Z</dcterms:modified>
  <cp:category/>
</cp:coreProperties>
</file>